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2" r:id="rId2"/>
    <p:sldId id="267" r:id="rId3"/>
    <p:sldId id="266" r:id="rId4"/>
    <p:sldId id="261" r:id="rId5"/>
    <p:sldId id="274" r:id="rId6"/>
    <p:sldId id="269" r:id="rId7"/>
    <p:sldId id="275" r:id="rId8"/>
    <p:sldId id="276" r:id="rId9"/>
    <p:sldId id="277" r:id="rId10"/>
    <p:sldId id="278" r:id="rId11"/>
    <p:sldId id="279" r:id="rId12"/>
    <p:sldId id="280" r:id="rId13"/>
    <p:sldId id="284" r:id="rId14"/>
    <p:sldId id="291" r:id="rId15"/>
    <p:sldId id="285" r:id="rId16"/>
    <p:sldId id="287" r:id="rId17"/>
    <p:sldId id="286" r:id="rId18"/>
    <p:sldId id="288" r:id="rId19"/>
    <p:sldId id="289" r:id="rId20"/>
    <p:sldId id="281" r:id="rId21"/>
    <p:sldId id="282" r:id="rId22"/>
    <p:sldId id="283" r:id="rId23"/>
    <p:sldId id="273" r:id="rId24"/>
  </p:sldIdLst>
  <p:sldSz cx="12192000" cy="6858000"/>
  <p:notesSz cx="6858000" cy="9144000"/>
  <p:embeddedFontLst>
    <p:embeddedFont>
      <p:font typeface="-윤고딕340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198"/>
    <a:srgbClr val="D7CEBF"/>
    <a:srgbClr val="C2966E"/>
    <a:srgbClr val="D0C6B4"/>
    <a:srgbClr val="B4A486"/>
    <a:srgbClr val="FFD664"/>
    <a:srgbClr val="A79471"/>
    <a:srgbClr val="A99673"/>
    <a:srgbClr val="9E8962"/>
    <a:srgbClr val="C6B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A988-03B4-4052-9F17-A5EF05F7883E}" type="datetimeFigureOut">
              <a:rPr lang="ko-KR" altLang="en-US" smtClean="0"/>
              <a:pPr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10650" y="6356350"/>
            <a:ext cx="2743200" cy="365125"/>
          </a:xfrm>
        </p:spPr>
        <p:txBody>
          <a:bodyPr/>
          <a:lstStyle/>
          <a:p>
            <a:fld id="{E50C8418-4D2E-413C-92F3-725898A01D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01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0A988-03B4-4052-9F17-A5EF05F7883E}" type="datetimeFigureOut">
              <a:rPr lang="ko-KR" altLang="en-US" smtClean="0"/>
              <a:pPr/>
              <a:t>2020-12-27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8418-4D2E-413C-92F3-725898A01D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9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32.png"/><Relationship Id="rId4" Type="http://schemas.openxmlformats.org/officeDocument/2006/relationships/video" Target="../media/media3.mp4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4276725" y="428942"/>
            <a:ext cx="3638550" cy="0"/>
          </a:xfrm>
          <a:prstGeom prst="line">
            <a:avLst/>
          </a:prstGeom>
          <a:ln w="76200" cap="rnd">
            <a:solidFill>
              <a:schemeClr val="tx2">
                <a:lumMod val="40000"/>
                <a:lumOff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76725" y="4122737"/>
            <a:ext cx="3638550" cy="0"/>
          </a:xfrm>
          <a:prstGeom prst="line">
            <a:avLst/>
          </a:prstGeom>
          <a:ln w="76200" cap="rnd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4727916" y="1176986"/>
            <a:ext cx="1395047" cy="1129488"/>
            <a:chOff x="3477358" y="3739317"/>
            <a:chExt cx="2206018" cy="1786085"/>
          </a:xfrm>
        </p:grpSpPr>
        <p:sp>
          <p:nvSpPr>
            <p:cNvPr id="2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47475" y="2523079"/>
            <a:ext cx="63674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ln>
                  <a:solidFill>
                    <a:schemeClr val="bg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엣지</a:t>
            </a:r>
            <a:r>
              <a:rPr lang="ko-KR" altLang="en-US" sz="4400" b="1" dirty="0">
                <a:ln>
                  <a:solidFill>
                    <a:schemeClr val="bg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디바이스 도구를 이용한</a:t>
            </a:r>
            <a:endParaRPr lang="en-US" altLang="ko-KR" sz="4400" b="1" dirty="0">
              <a:ln>
                <a:solidFill>
                  <a:schemeClr val="bg1"/>
                </a:solidFill>
              </a:ln>
              <a:solidFill>
                <a:schemeClr val="accent5">
                  <a:lumMod val="7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4400" b="1" dirty="0">
                <a:ln>
                  <a:solidFill>
                    <a:schemeClr val="bg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반려동물 </a:t>
            </a:r>
            <a:r>
              <a:rPr lang="ko-KR" altLang="en-US" sz="4400" b="1" dirty="0" err="1">
                <a:ln>
                  <a:solidFill>
                    <a:schemeClr val="bg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케어</a:t>
            </a:r>
            <a:r>
              <a:rPr lang="ko-KR" altLang="en-US" sz="4400" b="1" dirty="0">
                <a:ln>
                  <a:solidFill>
                    <a:schemeClr val="bg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서비스 개발</a:t>
            </a:r>
          </a:p>
        </p:txBody>
      </p:sp>
      <p:sp>
        <p:nvSpPr>
          <p:cNvPr id="26" name="양쪽 모서리가 둥근 사각형 25"/>
          <p:cNvSpPr/>
          <p:nvPr/>
        </p:nvSpPr>
        <p:spPr>
          <a:xfrm rot="10800000">
            <a:off x="4238625" y="426806"/>
            <a:ext cx="3715276" cy="31026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70" name="AutoShape 2" descr="Black cat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4160" y="5577840"/>
            <a:ext cx="494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과정명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융복합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프로젝트형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2000" dirty="0" err="1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IoT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서비스 개발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팀   명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야옹아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멍멍해봐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팀   원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김지현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박진수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이정우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조성덕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7171" name="Picture 3" descr="C:\Users\user\Desktop\black-ca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9040" y="1198881"/>
            <a:ext cx="1148080" cy="1148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7291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장치구성도 </a:t>
            </a:r>
            <a:r>
              <a:rPr lang="en-US" altLang="ko-KR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sz="3600" dirty="0" err="1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급식기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 descr="C:\Users\user\Desktop\국민은행 입사지원서\motherboard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213484" y="1838324"/>
            <a:ext cx="1433195" cy="1433195"/>
          </a:xfrm>
          <a:prstGeom prst="rect">
            <a:avLst/>
          </a:prstGeom>
          <a:noFill/>
        </p:spPr>
      </p:pic>
      <p:sp>
        <p:nvSpPr>
          <p:cNvPr id="123" name="TextBox 122"/>
          <p:cNvSpPr txBox="1"/>
          <p:nvPr/>
        </p:nvSpPr>
        <p:spPr>
          <a:xfrm>
            <a:off x="1021080" y="315976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Arduino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Pro Mini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1266" name="Picture 2" descr="C:\Users\user\Desktop\국민은행 입사지원서\sca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9486" y="1717040"/>
            <a:ext cx="1402714" cy="1402714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3205480" y="3169920"/>
            <a:ext cx="1879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Load Cell Sensor</a:t>
            </a:r>
          </a:p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+</a:t>
            </a:r>
          </a:p>
          <a:p>
            <a:pPr algn="ctr"/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Amplifer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74360" y="314960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Servo Motor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1268" name="Picture 4" descr="C:\Users\user\Desktop\국민은행 입사지원서\wif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90785" y="1981200"/>
            <a:ext cx="1120775" cy="1120775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10012680" y="320040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Wifi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Sheild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1269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2593" y="2418080"/>
            <a:ext cx="375920" cy="375920"/>
          </a:xfrm>
          <a:prstGeom prst="rect">
            <a:avLst/>
          </a:prstGeom>
          <a:noFill/>
        </p:spPr>
      </p:pic>
      <p:pic>
        <p:nvPicPr>
          <p:cNvPr id="35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0313" y="2407920"/>
            <a:ext cx="375920" cy="375920"/>
          </a:xfrm>
          <a:prstGeom prst="rect">
            <a:avLst/>
          </a:prstGeom>
          <a:noFill/>
        </p:spPr>
      </p:pic>
      <p:pic>
        <p:nvPicPr>
          <p:cNvPr id="36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8513" y="2458720"/>
            <a:ext cx="375920" cy="375920"/>
          </a:xfrm>
          <a:prstGeom prst="rect">
            <a:avLst/>
          </a:prstGeom>
          <a:noFill/>
        </p:spPr>
      </p:pic>
      <p:pic>
        <p:nvPicPr>
          <p:cNvPr id="15" name="Picture 2" descr="C:\Users\user\Desktop\국민은행 입사지원서\electric-moto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1643" y="1889760"/>
            <a:ext cx="1432877" cy="1432877"/>
          </a:xfrm>
          <a:prstGeom prst="rect">
            <a:avLst/>
          </a:prstGeom>
          <a:noFill/>
        </p:spPr>
      </p:pic>
      <p:pic>
        <p:nvPicPr>
          <p:cNvPr id="16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953" y="2438400"/>
            <a:ext cx="375920" cy="375920"/>
          </a:xfrm>
          <a:prstGeom prst="rect">
            <a:avLst/>
          </a:prstGeom>
          <a:noFill/>
        </p:spPr>
      </p:pic>
      <p:pic>
        <p:nvPicPr>
          <p:cNvPr id="2050" name="Picture 2" descr="C:\Users\user\Desktop\국민은행 입사지원서\wav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69531" y="1757680"/>
            <a:ext cx="1641792" cy="1641792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7553960" y="3169920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Ultrasonic Sensor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2051" name="Picture 3" descr="C:\Users\user\Desktop\국민은행 입사지원서\raspberry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17876" y="4445000"/>
            <a:ext cx="1152524" cy="1152524"/>
          </a:xfrm>
          <a:prstGeom prst="rect">
            <a:avLst/>
          </a:prstGeom>
          <a:noFill/>
        </p:spPr>
      </p:pic>
      <p:pic>
        <p:nvPicPr>
          <p:cNvPr id="22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37113" y="4795520"/>
            <a:ext cx="375920" cy="375920"/>
          </a:xfrm>
          <a:prstGeom prst="rect">
            <a:avLst/>
          </a:prstGeom>
          <a:noFill/>
        </p:spPr>
      </p:pic>
      <p:pic>
        <p:nvPicPr>
          <p:cNvPr id="2052" name="Picture 4" descr="C:\Users\user\Desktop\국민은행 입사지원서\webcam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24500" y="4394200"/>
            <a:ext cx="1231900" cy="123190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022391" y="5720834"/>
            <a:ext cx="1501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Raspberry Pi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00491" y="575893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Web Cam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2560" y="572770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Servo Motor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28" name="Picture 2" descr="C:\Users\user\Desktop\국민은행 입사지원서\electric-moto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0643" y="4366260"/>
            <a:ext cx="1432877" cy="1432877"/>
          </a:xfrm>
          <a:prstGeom prst="rect">
            <a:avLst/>
          </a:prstGeom>
          <a:noFill/>
        </p:spPr>
      </p:pic>
      <p:pic>
        <p:nvPicPr>
          <p:cNvPr id="34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59613" y="4808220"/>
            <a:ext cx="375920" cy="375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3746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장치구성도 </a:t>
            </a:r>
            <a:r>
              <a:rPr lang="en-US" altLang="ko-KR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급수기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 descr="C:\Users\user\Desktop\국민은행 입사지원서\motherboard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391284" y="2651124"/>
            <a:ext cx="1433195" cy="1433195"/>
          </a:xfrm>
          <a:prstGeom prst="rect">
            <a:avLst/>
          </a:prstGeom>
          <a:noFill/>
        </p:spPr>
      </p:pic>
      <p:sp>
        <p:nvSpPr>
          <p:cNvPr id="123" name="TextBox 122"/>
          <p:cNvSpPr txBox="1"/>
          <p:nvPr/>
        </p:nvSpPr>
        <p:spPr>
          <a:xfrm>
            <a:off x="1198880" y="397256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Arduino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Pro Mini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1266" name="Picture 2" descr="C:\Users\user\Desktop\국민은행 입사지원서\sca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8726" y="2540000"/>
            <a:ext cx="1402714" cy="1402714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3474720" y="3992880"/>
            <a:ext cx="1879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Load Cell Sensor</a:t>
            </a:r>
          </a:p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+</a:t>
            </a:r>
          </a:p>
          <a:p>
            <a:pPr algn="ctr"/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Amplifer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5280" y="3952240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Servo Motor X 2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1268" name="Picture 4" descr="C:\Users\user\Desktop\국민은행 입사지원서\wif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84105" y="2814320"/>
            <a:ext cx="1120775" cy="1120775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9906000" y="403352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Wifi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Sheild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1269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40393" y="3230880"/>
            <a:ext cx="375920" cy="375920"/>
          </a:xfrm>
          <a:prstGeom prst="rect">
            <a:avLst/>
          </a:prstGeom>
          <a:noFill/>
        </p:spPr>
      </p:pic>
      <p:pic>
        <p:nvPicPr>
          <p:cNvPr id="35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73993" y="3241040"/>
            <a:ext cx="375920" cy="375920"/>
          </a:xfrm>
          <a:prstGeom prst="rect">
            <a:avLst/>
          </a:prstGeom>
          <a:noFill/>
        </p:spPr>
      </p:pic>
      <p:pic>
        <p:nvPicPr>
          <p:cNvPr id="36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37993" y="3149600"/>
            <a:ext cx="375920" cy="375920"/>
          </a:xfrm>
          <a:prstGeom prst="rect">
            <a:avLst/>
          </a:prstGeom>
          <a:noFill/>
        </p:spPr>
      </p:pic>
      <p:pic>
        <p:nvPicPr>
          <p:cNvPr id="1026" name="Picture 2" descr="C:\Users\user\Desktop\국민은행 입사지원서\electric-moto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43283" y="2672080"/>
            <a:ext cx="1432877" cy="1432877"/>
          </a:xfrm>
          <a:prstGeom prst="rect">
            <a:avLst/>
          </a:prstGeom>
          <a:noFill/>
        </p:spPr>
      </p:pic>
      <p:pic>
        <p:nvPicPr>
          <p:cNvPr id="16" name="Picture 2" descr="C:\Users\user\Desktop\국민은행 입사지원서\electric-moto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96163" y="2661920"/>
            <a:ext cx="1432877" cy="14328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자유형 117"/>
          <p:cNvSpPr/>
          <p:nvPr/>
        </p:nvSpPr>
        <p:spPr>
          <a:xfrm>
            <a:off x="6509624" y="1379843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06480" y="1495557"/>
            <a:ext cx="4557431" cy="455743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자유형 104"/>
          <p:cNvSpPr/>
          <p:nvPr/>
        </p:nvSpPr>
        <p:spPr>
          <a:xfrm>
            <a:off x="-13778" y="4989103"/>
            <a:ext cx="12205778" cy="1868897"/>
          </a:xfrm>
          <a:custGeom>
            <a:avLst/>
            <a:gdLst>
              <a:gd name="connsiteX0" fmla="*/ 6400802 w 12205778"/>
              <a:gd name="connsiteY0" fmla="*/ 0 h 3156155"/>
              <a:gd name="connsiteX1" fmla="*/ 11784693 w 12205778"/>
              <a:gd name="connsiteY1" fmla="*/ 456927 h 3156155"/>
              <a:gd name="connsiteX2" fmla="*/ 12205778 w 12205778"/>
              <a:gd name="connsiteY2" fmla="*/ 538987 h 3156155"/>
              <a:gd name="connsiteX3" fmla="*/ 12205778 w 12205778"/>
              <a:gd name="connsiteY3" fmla="*/ 3156155 h 3156155"/>
              <a:gd name="connsiteX4" fmla="*/ 0 w 12205778"/>
              <a:gd name="connsiteY4" fmla="*/ 3156155 h 3156155"/>
              <a:gd name="connsiteX5" fmla="*/ 0 w 12205778"/>
              <a:gd name="connsiteY5" fmla="*/ 674417 h 3156155"/>
              <a:gd name="connsiteX6" fmla="*/ 595642 w 12205778"/>
              <a:gd name="connsiteY6" fmla="*/ 539022 h 3156155"/>
              <a:gd name="connsiteX7" fmla="*/ 6400802 w 12205778"/>
              <a:gd name="connsiteY7" fmla="*/ 0 h 31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78" h="3156155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"/>
          <p:cNvGrpSpPr/>
          <p:nvPr/>
        </p:nvGrpSpPr>
        <p:grpSpPr>
          <a:xfrm>
            <a:off x="5252196" y="4276179"/>
            <a:ext cx="1687608" cy="1129488"/>
            <a:chOff x="854427" y="1213665"/>
            <a:chExt cx="1687608" cy="1129488"/>
          </a:xfrm>
        </p:grpSpPr>
        <p:grpSp>
          <p:nvGrpSpPr>
            <p:cNvPr id="3" name="그룹 81"/>
            <p:cNvGrpSpPr/>
            <p:nvPr/>
          </p:nvGrpSpPr>
          <p:grpSpPr>
            <a:xfrm>
              <a:off x="2264374" y="1778409"/>
              <a:ext cx="277661" cy="284357"/>
              <a:chOff x="7838808" y="2409264"/>
              <a:chExt cx="1390918" cy="1424461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86"/>
            <p:cNvGrpSpPr/>
            <p:nvPr/>
          </p:nvGrpSpPr>
          <p:grpSpPr>
            <a:xfrm>
              <a:off x="854427" y="1778409"/>
              <a:ext cx="277661" cy="284357"/>
              <a:chOff x="7838808" y="2409264"/>
              <a:chExt cx="1390918" cy="1424461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91"/>
            <p:cNvGrpSpPr/>
            <p:nvPr/>
          </p:nvGrpSpPr>
          <p:grpSpPr>
            <a:xfrm>
              <a:off x="1021643" y="1213665"/>
              <a:ext cx="1395047" cy="1129488"/>
              <a:chOff x="3477358" y="3739317"/>
              <a:chExt cx="2206018" cy="1786085"/>
            </a:xfrm>
          </p:grpSpPr>
          <p:sp>
            <p:nvSpPr>
              <p:cNvPr id="93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4137429" y="2548352"/>
            <a:ext cx="4031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수행결과 및</a:t>
            </a:r>
            <a:endParaRPr lang="en-US" altLang="ko-KR" sz="6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시연</a:t>
            </a:r>
            <a:endParaRPr lang="en-US" altLang="ko-KR" sz="6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07" name="자유형 106"/>
          <p:cNvSpPr/>
          <p:nvPr/>
        </p:nvSpPr>
        <p:spPr>
          <a:xfrm>
            <a:off x="3439885" y="2189930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7822198" y="3362781"/>
            <a:ext cx="1256597" cy="701146"/>
          </a:xfrm>
          <a:custGeom>
            <a:avLst/>
            <a:gdLst>
              <a:gd name="connsiteX0" fmla="*/ 0 w 2180089"/>
              <a:gd name="connsiteY0" fmla="*/ 826380 h 1216429"/>
              <a:gd name="connsiteX1" fmla="*/ 0 w 2180089"/>
              <a:gd name="connsiteY1" fmla="*/ 826381 h 1216429"/>
              <a:gd name="connsiteX2" fmla="*/ 0 w 2180089"/>
              <a:gd name="connsiteY2" fmla="*/ 826381 h 1216429"/>
              <a:gd name="connsiteX3" fmla="*/ 481917 w 2180089"/>
              <a:gd name="connsiteY3" fmla="*/ 390047 h 1216429"/>
              <a:gd name="connsiteX4" fmla="*/ 481917 w 2180089"/>
              <a:gd name="connsiteY4" fmla="*/ 390048 h 1216429"/>
              <a:gd name="connsiteX5" fmla="*/ 481917 w 2180089"/>
              <a:gd name="connsiteY5" fmla="*/ 390048 h 1216429"/>
              <a:gd name="connsiteX6" fmla="*/ 871965 w 2180089"/>
              <a:gd name="connsiteY6" fmla="*/ 0 h 1216429"/>
              <a:gd name="connsiteX7" fmla="*/ 1790041 w 2180089"/>
              <a:gd name="connsiteY7" fmla="*/ 0 h 1216429"/>
              <a:gd name="connsiteX8" fmla="*/ 2180089 w 2180089"/>
              <a:gd name="connsiteY8" fmla="*/ 390048 h 1216429"/>
              <a:gd name="connsiteX9" fmla="*/ 2180088 w 2180089"/>
              <a:gd name="connsiteY9" fmla="*/ 390048 h 1216429"/>
              <a:gd name="connsiteX10" fmla="*/ 1790040 w 2180089"/>
              <a:gd name="connsiteY10" fmla="*/ 780096 h 1216429"/>
              <a:gd name="connsiteX11" fmla="*/ 1693506 w 2180089"/>
              <a:gd name="connsiteY11" fmla="*/ 780096 h 1216429"/>
              <a:gd name="connsiteX12" fmla="*/ 1698172 w 2180089"/>
              <a:gd name="connsiteY12" fmla="*/ 826381 h 1216429"/>
              <a:gd name="connsiteX13" fmla="*/ 1698171 w 2180089"/>
              <a:gd name="connsiteY13" fmla="*/ 826381 h 1216429"/>
              <a:gd name="connsiteX14" fmla="*/ 1308123 w 2180089"/>
              <a:gd name="connsiteY14" fmla="*/ 1216429 h 1216429"/>
              <a:gd name="connsiteX15" fmla="*/ 390048 w 2180089"/>
              <a:gd name="connsiteY15" fmla="*/ 1216428 h 1216429"/>
              <a:gd name="connsiteX16" fmla="*/ 7924 w 2180089"/>
              <a:gd name="connsiteY16" fmla="*/ 904988 h 1216429"/>
              <a:gd name="connsiteX17" fmla="*/ 0 w 2180089"/>
              <a:gd name="connsiteY17" fmla="*/ 826381 h 1216429"/>
              <a:gd name="connsiteX18" fmla="*/ 7924 w 2180089"/>
              <a:gd name="connsiteY18" fmla="*/ 747773 h 1216429"/>
              <a:gd name="connsiteX19" fmla="*/ 390048 w 2180089"/>
              <a:gd name="connsiteY19" fmla="*/ 436333 h 1216429"/>
              <a:gd name="connsiteX20" fmla="*/ 486583 w 2180089"/>
              <a:gd name="connsiteY20" fmla="*/ 436333 h 1216429"/>
              <a:gd name="connsiteX21" fmla="*/ 481917 w 2180089"/>
              <a:gd name="connsiteY21" fmla="*/ 390048 h 1216429"/>
              <a:gd name="connsiteX22" fmla="*/ 489841 w 2180089"/>
              <a:gd name="connsiteY22" fmla="*/ 311440 h 1216429"/>
              <a:gd name="connsiteX23" fmla="*/ 871965 w 2180089"/>
              <a:gd name="connsiteY23" fmla="*/ 0 h 12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80089" h="121642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3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수행결과 및 시연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user\Documents\카카오톡 받은 파일\KakaoTalk_20201117_224007593_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 flipH="1" flipV="1">
            <a:off x="348902" y="1397568"/>
            <a:ext cx="3534367" cy="3534367"/>
          </a:xfrm>
          <a:prstGeom prst="rect">
            <a:avLst/>
          </a:prstGeom>
          <a:noFill/>
        </p:spPr>
      </p:pic>
      <p:pic>
        <p:nvPicPr>
          <p:cNvPr id="23" name="그림 22" descr="KakaoTalk_20201117_224007593_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1800" y="1409700"/>
            <a:ext cx="2184400" cy="2184400"/>
          </a:xfrm>
          <a:prstGeom prst="rect">
            <a:avLst/>
          </a:prstGeom>
        </p:spPr>
      </p:pic>
      <p:pic>
        <p:nvPicPr>
          <p:cNvPr id="24" name="그림 23" descr="KakaoTalk_20201117_224007593_0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3700" y="1422400"/>
            <a:ext cx="2197100" cy="2197100"/>
          </a:xfrm>
          <a:prstGeom prst="rect">
            <a:avLst/>
          </a:prstGeom>
        </p:spPr>
      </p:pic>
      <p:pic>
        <p:nvPicPr>
          <p:cNvPr id="25" name="그림 24" descr="KakaoTalk_20201117_224007593_0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1300" y="3835400"/>
            <a:ext cx="2296300" cy="2296300"/>
          </a:xfrm>
          <a:prstGeom prst="rect">
            <a:avLst/>
          </a:prstGeom>
        </p:spPr>
      </p:pic>
      <p:pic>
        <p:nvPicPr>
          <p:cNvPr id="27" name="그림 26" descr="KakaoTalk_20201117_224007593_0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86200" y="3911600"/>
            <a:ext cx="2247900" cy="22479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055100" y="1866900"/>
            <a:ext cx="2792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DC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모터가 흔들리지 않게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정교하게 하드웨어 설계를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하였으며 그 밑에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배변통을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배치하였습니다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45600" y="4432300"/>
            <a:ext cx="2701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이용자가 언제든지 새 배변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패드를 교체 할 수 있도록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하였습니다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500" y="5194300"/>
            <a:ext cx="4038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실제 강아지나 고양이가 올라갈 수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있는 사이즈이며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무게센서는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5kg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까지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측정 가능합니다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배변패드는 반려동물이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내려가고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10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초 뒤에 교체됩니다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수행결과 및 시연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KakaoTalk_20201118_0913052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900" y="1435100"/>
            <a:ext cx="4495800" cy="449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0" y="2921000"/>
            <a:ext cx="5600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로드셀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무게 센서를 이용한 무게 측정기 모습입니다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무게센서는 완벽한 수평이 계속 고정되어주어야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정확한 값이 측정되고 처음에도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0g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 잘 나오기 때문에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옆 사진과 같은 모습으로 만들어주었습니다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배변패드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급식기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급수기에 다 쓰입니다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수행결과 및 시연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KakaoTalk_20201117_113126207_0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57419" y="1282700"/>
            <a:ext cx="2702257" cy="411480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7874000" y="3810000"/>
            <a:ext cx="546100" cy="3302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다운로드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1390" y="901700"/>
            <a:ext cx="829310" cy="8293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69300" y="5588000"/>
            <a:ext cx="3430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배변패드 교체할 때마다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오늘 날짜를 기준으로 교체 횟수를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카카오톡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나에게 메시지로 알림</a:t>
            </a:r>
          </a:p>
        </p:txBody>
      </p:sp>
      <p:pic>
        <p:nvPicPr>
          <p:cNvPr id="2" name="배변패드">
            <a:hlinkClick r:id="" action="ppaction://media"/>
            <a:extLst>
              <a:ext uri="{FF2B5EF4-FFF2-40B4-BE49-F238E27FC236}">
                <a16:creationId xmlns:a16="http://schemas.microsoft.com/office/drawing/2014/main" id="{303C8D88-429A-4B26-838D-AE1E73254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7434" y="160020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수행결과 및 시연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KakaoTalk_20201117_12414536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2336800" y="1600200"/>
            <a:ext cx="4914900" cy="4914900"/>
          </a:xfrm>
          <a:prstGeom prst="rect">
            <a:avLst/>
          </a:prstGeom>
        </p:spPr>
      </p:pic>
      <p:pic>
        <p:nvPicPr>
          <p:cNvPr id="14" name="그림 13" descr="KakaoTalk_20201117_124145362_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8178800" y="2402700"/>
            <a:ext cx="2971800" cy="2971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59500" y="5575300"/>
            <a:ext cx="4740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반려동물을 고양이와 강아지를 둘 다 기르는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가정일 경우에 강아지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밥일때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고양이가 인식되면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덮개로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사료통을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초간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넢어줍니다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83100" y="2705100"/>
            <a:ext cx="889000" cy="939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6" idx="6"/>
          </p:cNvCxnSpPr>
          <p:nvPr/>
        </p:nvCxnSpPr>
        <p:spPr>
          <a:xfrm flipV="1">
            <a:off x="5372100" y="1752600"/>
            <a:ext cx="2819400" cy="142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67500" y="1346200"/>
            <a:ext cx="492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고양이인지 강아지인지 인식하기 위해 필요한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웹캠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10800000">
            <a:off x="2108200" y="1828800"/>
            <a:ext cx="1866902" cy="889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3700" y="1231900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사료통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안에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초음파 센서 부착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41700" y="547370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밥그릇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88400" y="44958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덮개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00700" y="557530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물그릇</a:t>
            </a:r>
          </a:p>
        </p:txBody>
      </p:sp>
      <p:pic>
        <p:nvPicPr>
          <p:cNvPr id="38" name="그림 37" descr="KakaoTalk_20201117_113310509_0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500" y="1917700"/>
            <a:ext cx="1130300" cy="11303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0" y="3111500"/>
            <a:ext cx="2672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사료통에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사료가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부족하면 카카오 알림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메시지와 이용자에게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다시 한 번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상기시키기위해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LED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에 전원이 켜집니다</a:t>
            </a:r>
          </a:p>
        </p:txBody>
      </p:sp>
      <p:pic>
        <p:nvPicPr>
          <p:cNvPr id="43" name="그림 42" descr="KakaoTalk_20201117_113126207_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148" y="4550114"/>
            <a:ext cx="1375551" cy="2193586"/>
          </a:xfrm>
          <a:prstGeom prst="rect">
            <a:avLst/>
          </a:prstGeom>
        </p:spPr>
      </p:pic>
      <p:pic>
        <p:nvPicPr>
          <p:cNvPr id="44" name="그림 43" descr="다운로드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790" y="5130800"/>
            <a:ext cx="5499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수행결과 및 시연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60715" y="4889500"/>
            <a:ext cx="71978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설정한 </a:t>
            </a:r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사료양과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물의양을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무게센서로 감지하여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설정값에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도달할 때까지 사료와 물이 자동으로 나옵니다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고양이나 강아지가 사료를 먹거나 물을 마시면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마신 양을 측정하여 서버로 보내줍니다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2" name="급식기">
            <a:hlinkClick r:id="" action="ppaction://media"/>
            <a:extLst>
              <a:ext uri="{FF2B5EF4-FFF2-40B4-BE49-F238E27FC236}">
                <a16:creationId xmlns:a16="http://schemas.microsoft.com/office/drawing/2014/main" id="{70930B96-DF2E-4C03-BCB3-4DF578C8D1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>
            <a:off x="969168" y="1151733"/>
            <a:ext cx="2088445" cy="3721982"/>
          </a:xfrm>
          <a:prstGeom prst="rect">
            <a:avLst/>
          </a:prstGeom>
        </p:spPr>
      </p:pic>
      <p:pic>
        <p:nvPicPr>
          <p:cNvPr id="4" name="급식기2">
            <a:hlinkClick r:id="" action="ppaction://media"/>
            <a:extLst>
              <a:ext uri="{FF2B5EF4-FFF2-40B4-BE49-F238E27FC236}">
                <a16:creationId xmlns:a16="http://schemas.microsoft.com/office/drawing/2014/main" id="{133D210F-2F89-419E-9775-B295E84078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35009" y="1964888"/>
            <a:ext cx="3721983" cy="2088446"/>
          </a:xfrm>
          <a:prstGeom prst="rect">
            <a:avLst/>
          </a:prstGeom>
        </p:spPr>
      </p:pic>
      <p:pic>
        <p:nvPicPr>
          <p:cNvPr id="5" name="급수기">
            <a:hlinkClick r:id="" action="ppaction://media"/>
            <a:extLst>
              <a:ext uri="{FF2B5EF4-FFF2-40B4-BE49-F238E27FC236}">
                <a16:creationId xmlns:a16="http://schemas.microsoft.com/office/drawing/2014/main" id="{2FC0907D-D296-4B3C-848C-320741117DF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9134389" y="1148119"/>
            <a:ext cx="2088447" cy="37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5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수행결과 및 시연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91003" y="2730500"/>
            <a:ext cx="46810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Open </a:t>
            </a:r>
            <a:r>
              <a:rPr lang="en-US" altLang="ko-KR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cv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를 이용하여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고양이를 인식하여 강아지 </a:t>
            </a:r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사료일때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고양이가 사료를 </a:t>
            </a:r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먹으려하면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덮개로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서보모터를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이용하여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사료통을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5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초간 덮어줍니다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수행결과 및 시연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26300" y="2476500"/>
            <a:ext cx="469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센서로부터 받은 값을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라즈베리파이가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Firebase Server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로 값을</a:t>
            </a:r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넣어주면</a:t>
            </a:r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이용자의 </a:t>
            </a:r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안드로이드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앱에서</a:t>
            </a:r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날짜 별로 오늘 먹은 사료 양</a:t>
            </a:r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물을 마신 양과</a:t>
            </a:r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배변패드 교체 </a:t>
            </a:r>
            <a:r>
              <a:rPr lang="ko-KR" altLang="en-US" sz="240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회수그리고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반려동물의 몸무게 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측정값을 알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양쪽 모서리가 둥근 사각형 16"/>
          <p:cNvSpPr/>
          <p:nvPr/>
        </p:nvSpPr>
        <p:spPr>
          <a:xfrm rot="10800000">
            <a:off x="3112894" y="6213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3460149" y="552408"/>
            <a:ext cx="119917" cy="122809"/>
            <a:chOff x="7838808" y="2409264"/>
            <a:chExt cx="1390918" cy="1424461"/>
          </a:xfrm>
          <a:solidFill>
            <a:schemeClr val="bg1"/>
          </a:solidFill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18145350">
            <a:off x="3060737" y="781971"/>
            <a:ext cx="119917" cy="122809"/>
            <a:chOff x="7838808" y="2409264"/>
            <a:chExt cx="1390918" cy="1424461"/>
          </a:xfrm>
          <a:solidFill>
            <a:schemeClr val="bg1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19800000">
            <a:off x="2989252" y="394279"/>
            <a:ext cx="449938" cy="3642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566387" y="677106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목차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394833" y="2036297"/>
            <a:ext cx="740233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4779484" y="2147392"/>
            <a:ext cx="225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01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프로젝트 배경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394833" y="2862745"/>
            <a:ext cx="740233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4779484" y="2973840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02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팀 구성 및 역할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2394833" y="3689193"/>
            <a:ext cx="740233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779484" y="3800288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03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수행절차 및 방법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2394833" y="4515641"/>
            <a:ext cx="740233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4779484" y="4626736"/>
            <a:ext cx="267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04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수행결과 및 시연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2394833" y="5342089"/>
            <a:ext cx="740233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/>
          <p:nvPr/>
        </p:nvSpPr>
        <p:spPr>
          <a:xfrm>
            <a:off x="4779484" y="5453184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05 </a:t>
            </a:r>
            <a:r>
              <a:rPr lang="ko-KR" altLang="en-US" sz="2400" dirty="0" err="1">
                <a:solidFill>
                  <a:schemeClr val="accent1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느낀점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9" name="자유형 128"/>
          <p:cNvSpPr/>
          <p:nvPr/>
        </p:nvSpPr>
        <p:spPr>
          <a:xfrm>
            <a:off x="2549151" y="2329968"/>
            <a:ext cx="487563" cy="502179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자유형 130"/>
          <p:cNvSpPr/>
          <p:nvPr/>
        </p:nvSpPr>
        <p:spPr>
          <a:xfrm>
            <a:off x="2549151" y="3159237"/>
            <a:ext cx="487563" cy="502179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자유형 131"/>
          <p:cNvSpPr/>
          <p:nvPr/>
        </p:nvSpPr>
        <p:spPr>
          <a:xfrm>
            <a:off x="2549151" y="4013462"/>
            <a:ext cx="487563" cy="502179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자유형 132"/>
          <p:cNvSpPr/>
          <p:nvPr/>
        </p:nvSpPr>
        <p:spPr>
          <a:xfrm>
            <a:off x="2549151" y="4839910"/>
            <a:ext cx="487563" cy="502179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자유형 133"/>
          <p:cNvSpPr/>
          <p:nvPr/>
        </p:nvSpPr>
        <p:spPr>
          <a:xfrm>
            <a:off x="2549151" y="5666358"/>
            <a:ext cx="487563" cy="502179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3" descr="C:\Users\user\Desktop\black-ca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306326">
            <a:off x="8779555" y="401568"/>
            <a:ext cx="410751" cy="410751"/>
          </a:xfrm>
          <a:prstGeom prst="rect">
            <a:avLst/>
          </a:prstGeom>
          <a:noFill/>
        </p:spPr>
      </p:pic>
      <p:grpSp>
        <p:nvGrpSpPr>
          <p:cNvPr id="40" name="그룹 39"/>
          <p:cNvGrpSpPr/>
          <p:nvPr/>
        </p:nvGrpSpPr>
        <p:grpSpPr>
          <a:xfrm>
            <a:off x="8611269" y="572728"/>
            <a:ext cx="119917" cy="122809"/>
            <a:chOff x="7838808" y="2409264"/>
            <a:chExt cx="1390918" cy="1424461"/>
          </a:xfrm>
          <a:solidFill>
            <a:schemeClr val="bg1"/>
          </a:solidFill>
        </p:grpSpPr>
        <p:sp>
          <p:nvSpPr>
            <p:cNvPr id="41" name="모서리가 둥근 직사각형 40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 rot="18145350">
            <a:off x="9044976" y="822611"/>
            <a:ext cx="119917" cy="122809"/>
            <a:chOff x="7838808" y="2409264"/>
            <a:chExt cx="1390918" cy="1424461"/>
          </a:xfrm>
          <a:solidFill>
            <a:schemeClr val="bg1"/>
          </a:solidFill>
        </p:grpSpPr>
        <p:sp>
          <p:nvSpPr>
            <p:cNvPr id="52" name="모서리가 둥근 직사각형 51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006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자유형 117"/>
          <p:cNvSpPr/>
          <p:nvPr/>
        </p:nvSpPr>
        <p:spPr>
          <a:xfrm>
            <a:off x="6509624" y="1379843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06480" y="1495557"/>
            <a:ext cx="4557431" cy="455743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자유형 104"/>
          <p:cNvSpPr/>
          <p:nvPr/>
        </p:nvSpPr>
        <p:spPr>
          <a:xfrm>
            <a:off x="-13778" y="4989103"/>
            <a:ext cx="12205778" cy="1868897"/>
          </a:xfrm>
          <a:custGeom>
            <a:avLst/>
            <a:gdLst>
              <a:gd name="connsiteX0" fmla="*/ 6400802 w 12205778"/>
              <a:gd name="connsiteY0" fmla="*/ 0 h 3156155"/>
              <a:gd name="connsiteX1" fmla="*/ 11784693 w 12205778"/>
              <a:gd name="connsiteY1" fmla="*/ 456927 h 3156155"/>
              <a:gd name="connsiteX2" fmla="*/ 12205778 w 12205778"/>
              <a:gd name="connsiteY2" fmla="*/ 538987 h 3156155"/>
              <a:gd name="connsiteX3" fmla="*/ 12205778 w 12205778"/>
              <a:gd name="connsiteY3" fmla="*/ 3156155 h 3156155"/>
              <a:gd name="connsiteX4" fmla="*/ 0 w 12205778"/>
              <a:gd name="connsiteY4" fmla="*/ 3156155 h 3156155"/>
              <a:gd name="connsiteX5" fmla="*/ 0 w 12205778"/>
              <a:gd name="connsiteY5" fmla="*/ 674417 h 3156155"/>
              <a:gd name="connsiteX6" fmla="*/ 595642 w 12205778"/>
              <a:gd name="connsiteY6" fmla="*/ 539022 h 3156155"/>
              <a:gd name="connsiteX7" fmla="*/ 6400802 w 12205778"/>
              <a:gd name="connsiteY7" fmla="*/ 0 h 31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78" h="3156155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"/>
          <p:cNvGrpSpPr/>
          <p:nvPr/>
        </p:nvGrpSpPr>
        <p:grpSpPr>
          <a:xfrm>
            <a:off x="5252196" y="4276179"/>
            <a:ext cx="1687608" cy="1129488"/>
            <a:chOff x="854427" y="1213665"/>
            <a:chExt cx="1687608" cy="1129488"/>
          </a:xfrm>
        </p:grpSpPr>
        <p:grpSp>
          <p:nvGrpSpPr>
            <p:cNvPr id="3" name="그룹 81"/>
            <p:cNvGrpSpPr/>
            <p:nvPr/>
          </p:nvGrpSpPr>
          <p:grpSpPr>
            <a:xfrm>
              <a:off x="2264374" y="1778409"/>
              <a:ext cx="277661" cy="284357"/>
              <a:chOff x="7838808" y="2409264"/>
              <a:chExt cx="1390918" cy="1424461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86"/>
            <p:cNvGrpSpPr/>
            <p:nvPr/>
          </p:nvGrpSpPr>
          <p:grpSpPr>
            <a:xfrm>
              <a:off x="854427" y="1778409"/>
              <a:ext cx="277661" cy="284357"/>
              <a:chOff x="7838808" y="2409264"/>
              <a:chExt cx="1390918" cy="1424461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91"/>
            <p:cNvGrpSpPr/>
            <p:nvPr/>
          </p:nvGrpSpPr>
          <p:grpSpPr>
            <a:xfrm>
              <a:off x="1021643" y="1213665"/>
              <a:ext cx="1395047" cy="1129488"/>
              <a:chOff x="3477358" y="3739317"/>
              <a:chExt cx="2206018" cy="1786085"/>
            </a:xfrm>
          </p:grpSpPr>
          <p:sp>
            <p:nvSpPr>
              <p:cNvPr id="93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4035829" y="2995392"/>
            <a:ext cx="4031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느낀점</a:t>
            </a:r>
            <a:endParaRPr lang="en-US" altLang="ko-KR" sz="6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07" name="자유형 106"/>
          <p:cNvSpPr/>
          <p:nvPr/>
        </p:nvSpPr>
        <p:spPr>
          <a:xfrm>
            <a:off x="3439885" y="2189930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7822198" y="3362781"/>
            <a:ext cx="1256597" cy="701146"/>
          </a:xfrm>
          <a:custGeom>
            <a:avLst/>
            <a:gdLst>
              <a:gd name="connsiteX0" fmla="*/ 0 w 2180089"/>
              <a:gd name="connsiteY0" fmla="*/ 826380 h 1216429"/>
              <a:gd name="connsiteX1" fmla="*/ 0 w 2180089"/>
              <a:gd name="connsiteY1" fmla="*/ 826381 h 1216429"/>
              <a:gd name="connsiteX2" fmla="*/ 0 w 2180089"/>
              <a:gd name="connsiteY2" fmla="*/ 826381 h 1216429"/>
              <a:gd name="connsiteX3" fmla="*/ 481917 w 2180089"/>
              <a:gd name="connsiteY3" fmla="*/ 390047 h 1216429"/>
              <a:gd name="connsiteX4" fmla="*/ 481917 w 2180089"/>
              <a:gd name="connsiteY4" fmla="*/ 390048 h 1216429"/>
              <a:gd name="connsiteX5" fmla="*/ 481917 w 2180089"/>
              <a:gd name="connsiteY5" fmla="*/ 390048 h 1216429"/>
              <a:gd name="connsiteX6" fmla="*/ 871965 w 2180089"/>
              <a:gd name="connsiteY6" fmla="*/ 0 h 1216429"/>
              <a:gd name="connsiteX7" fmla="*/ 1790041 w 2180089"/>
              <a:gd name="connsiteY7" fmla="*/ 0 h 1216429"/>
              <a:gd name="connsiteX8" fmla="*/ 2180089 w 2180089"/>
              <a:gd name="connsiteY8" fmla="*/ 390048 h 1216429"/>
              <a:gd name="connsiteX9" fmla="*/ 2180088 w 2180089"/>
              <a:gd name="connsiteY9" fmla="*/ 390048 h 1216429"/>
              <a:gd name="connsiteX10" fmla="*/ 1790040 w 2180089"/>
              <a:gd name="connsiteY10" fmla="*/ 780096 h 1216429"/>
              <a:gd name="connsiteX11" fmla="*/ 1693506 w 2180089"/>
              <a:gd name="connsiteY11" fmla="*/ 780096 h 1216429"/>
              <a:gd name="connsiteX12" fmla="*/ 1698172 w 2180089"/>
              <a:gd name="connsiteY12" fmla="*/ 826381 h 1216429"/>
              <a:gd name="connsiteX13" fmla="*/ 1698171 w 2180089"/>
              <a:gd name="connsiteY13" fmla="*/ 826381 h 1216429"/>
              <a:gd name="connsiteX14" fmla="*/ 1308123 w 2180089"/>
              <a:gd name="connsiteY14" fmla="*/ 1216429 h 1216429"/>
              <a:gd name="connsiteX15" fmla="*/ 390048 w 2180089"/>
              <a:gd name="connsiteY15" fmla="*/ 1216428 h 1216429"/>
              <a:gd name="connsiteX16" fmla="*/ 7924 w 2180089"/>
              <a:gd name="connsiteY16" fmla="*/ 904988 h 1216429"/>
              <a:gd name="connsiteX17" fmla="*/ 0 w 2180089"/>
              <a:gd name="connsiteY17" fmla="*/ 826381 h 1216429"/>
              <a:gd name="connsiteX18" fmla="*/ 7924 w 2180089"/>
              <a:gd name="connsiteY18" fmla="*/ 747773 h 1216429"/>
              <a:gd name="connsiteX19" fmla="*/ 390048 w 2180089"/>
              <a:gd name="connsiteY19" fmla="*/ 436333 h 1216429"/>
              <a:gd name="connsiteX20" fmla="*/ 486583 w 2180089"/>
              <a:gd name="connsiteY20" fmla="*/ 436333 h 1216429"/>
              <a:gd name="connsiteX21" fmla="*/ 481917 w 2180089"/>
              <a:gd name="connsiteY21" fmla="*/ 390048 h 1216429"/>
              <a:gd name="connsiteX22" fmla="*/ 489841 w 2180089"/>
              <a:gd name="connsiteY22" fmla="*/ 311440 h 1216429"/>
              <a:gd name="connsiteX23" fmla="*/ 871965 w 2180089"/>
              <a:gd name="connsiteY23" fmla="*/ 0 h 12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80089" h="121642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39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느낀점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87864" y="1535208"/>
            <a:ext cx="1830845" cy="1963763"/>
            <a:chOff x="5520419" y="2416910"/>
            <a:chExt cx="2632346" cy="2823453"/>
          </a:xfrm>
        </p:grpSpPr>
        <p:grpSp>
          <p:nvGrpSpPr>
            <p:cNvPr id="16" name="그룹 133"/>
            <p:cNvGrpSpPr/>
            <p:nvPr/>
          </p:nvGrpSpPr>
          <p:grpSpPr>
            <a:xfrm>
              <a:off x="5520419" y="2608017"/>
              <a:ext cx="2632346" cy="2632346"/>
              <a:chOff x="1708305" y="2739755"/>
              <a:chExt cx="2632346" cy="2632346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자유형 43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36"/>
            <p:cNvGrpSpPr/>
            <p:nvPr/>
          </p:nvGrpSpPr>
          <p:grpSpPr>
            <a:xfrm>
              <a:off x="5545819" y="2416906"/>
              <a:ext cx="911635" cy="802033"/>
              <a:chOff x="1686745" y="2431909"/>
              <a:chExt cx="1106670" cy="973624"/>
            </a:xfrm>
          </p:grpSpPr>
          <p:grpSp>
            <p:nvGrpSpPr>
              <p:cNvPr id="18" name="그룹 137"/>
              <p:cNvGrpSpPr/>
              <p:nvPr/>
            </p:nvGrpSpPr>
            <p:grpSpPr>
              <a:xfrm rot="900000">
                <a:off x="2600599" y="2691075"/>
                <a:ext cx="192816" cy="197465"/>
                <a:chOff x="7838808" y="2409264"/>
                <a:chExt cx="1390918" cy="1424461"/>
              </a:xfrm>
            </p:grpSpPr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모서리가 둥근 직사각형 40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자유형 41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" name="그룹 143"/>
              <p:cNvGrpSpPr/>
              <p:nvPr/>
            </p:nvGrpSpPr>
            <p:grpSpPr>
              <a:xfrm rot="17100000">
                <a:off x="1831125" y="3210392"/>
                <a:ext cx="192816" cy="197465"/>
                <a:chOff x="7838808" y="2409264"/>
                <a:chExt cx="1390918" cy="1424461"/>
              </a:xfrm>
            </p:grpSpPr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모서리가 둥근 직사각형 36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자유형 37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47"/>
              <p:cNvGrpSpPr/>
              <p:nvPr/>
            </p:nvGrpSpPr>
            <p:grpSpPr>
              <a:xfrm rot="19800000">
                <a:off x="1686745" y="2431909"/>
                <a:ext cx="973789" cy="788419"/>
                <a:chOff x="3477358" y="3739317"/>
                <a:chExt cx="2206018" cy="1786085"/>
              </a:xfrm>
            </p:grpSpPr>
            <p:sp>
              <p:nvSpPr>
                <p:cNvPr id="21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자유형 23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5" name="그룹 44"/>
          <p:cNvGrpSpPr/>
          <p:nvPr/>
        </p:nvGrpSpPr>
        <p:grpSpPr>
          <a:xfrm>
            <a:off x="728504" y="4014248"/>
            <a:ext cx="1830845" cy="1963763"/>
            <a:chOff x="5520419" y="2416910"/>
            <a:chExt cx="2632346" cy="2823453"/>
          </a:xfrm>
        </p:grpSpPr>
        <p:grpSp>
          <p:nvGrpSpPr>
            <p:cNvPr id="46" name="그룹 133"/>
            <p:cNvGrpSpPr/>
            <p:nvPr/>
          </p:nvGrpSpPr>
          <p:grpSpPr>
            <a:xfrm>
              <a:off x="5520419" y="2608017"/>
              <a:ext cx="2632346" cy="2632346"/>
              <a:chOff x="1708305" y="2739755"/>
              <a:chExt cx="2632346" cy="2632346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136"/>
            <p:cNvGrpSpPr/>
            <p:nvPr/>
          </p:nvGrpSpPr>
          <p:grpSpPr>
            <a:xfrm>
              <a:off x="5545819" y="2416907"/>
              <a:ext cx="911634" cy="802033"/>
              <a:chOff x="1686746" y="2431909"/>
              <a:chExt cx="1106669" cy="973624"/>
            </a:xfrm>
          </p:grpSpPr>
          <p:grpSp>
            <p:nvGrpSpPr>
              <p:cNvPr id="48" name="그룹 137"/>
              <p:cNvGrpSpPr/>
              <p:nvPr/>
            </p:nvGrpSpPr>
            <p:grpSpPr>
              <a:xfrm rot="900000">
                <a:off x="2600599" y="2691074"/>
                <a:ext cx="192816" cy="197465"/>
                <a:chOff x="7838808" y="2409264"/>
                <a:chExt cx="1390918" cy="1424461"/>
              </a:xfrm>
            </p:grpSpPr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자유형 66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143"/>
              <p:cNvGrpSpPr/>
              <p:nvPr/>
            </p:nvGrpSpPr>
            <p:grpSpPr>
              <a:xfrm rot="17100000">
                <a:off x="1831124" y="3210392"/>
                <a:ext cx="192816" cy="197465"/>
                <a:chOff x="7838808" y="2409264"/>
                <a:chExt cx="1390918" cy="1424461"/>
              </a:xfrm>
            </p:grpSpPr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모서리가 둥근 직사각형 6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모서리가 둥근 직사각형 6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자유형 6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0" name="그룹 147"/>
              <p:cNvGrpSpPr/>
              <p:nvPr/>
            </p:nvGrpSpPr>
            <p:grpSpPr>
              <a:xfrm rot="19800000">
                <a:off x="1686746" y="2431909"/>
                <a:ext cx="973789" cy="788419"/>
                <a:chOff x="3477358" y="3739317"/>
                <a:chExt cx="2206018" cy="1786085"/>
              </a:xfrm>
            </p:grpSpPr>
            <p:sp>
              <p:nvSpPr>
                <p:cNvPr id="51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자유형 53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0" name="TextBox 69"/>
          <p:cNvSpPr txBox="1"/>
          <p:nvPr/>
        </p:nvSpPr>
        <p:spPr>
          <a:xfrm>
            <a:off x="955040" y="2255520"/>
            <a:ext cx="140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김지현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85520" y="4826000"/>
            <a:ext cx="140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박진수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641601" y="2082800"/>
            <a:ext cx="89281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하드웨어를 제작하는 것과 실제로 강아지와 고양이가 사용할 것을 고려해 많은 테스트를 거치는 데에도 시간이 많이 소요되었습니다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. 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수업시간에 배우지 못한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파이어베이스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(Firebase)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를 사용해 보아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알찬 경험이었습니다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.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  <a:cs typeface="Arial" pitchFamily="34" charset="0"/>
            </a:endParaRPr>
          </a:p>
          <a:p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768601" y="4445000"/>
            <a:ext cx="89281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하드웨어 제작이 어렵고 작품의 완성도가 아쉽지만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, 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IoT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만의 매력이 하드웨어에 있다는 것을 느끼게 되었습니다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안드로이드에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 대한 실력이 부족하여 많은 것을 해보지 못했지만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융복합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 프로젝트에서는 시간이 더 있는 만큼 조금 더 완성도와 만족도가 높은 프로젝트가 되도록 해야겠다고 느꼈습니다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느낀점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4"/>
          <p:cNvGrpSpPr/>
          <p:nvPr/>
        </p:nvGrpSpPr>
        <p:grpSpPr>
          <a:xfrm>
            <a:off x="687864" y="1535208"/>
            <a:ext cx="1830845" cy="1963763"/>
            <a:chOff x="5520419" y="2416910"/>
            <a:chExt cx="2632346" cy="2823453"/>
          </a:xfrm>
        </p:grpSpPr>
        <p:grpSp>
          <p:nvGrpSpPr>
            <p:cNvPr id="3" name="그룹 133"/>
            <p:cNvGrpSpPr/>
            <p:nvPr/>
          </p:nvGrpSpPr>
          <p:grpSpPr>
            <a:xfrm>
              <a:off x="5520419" y="2608017"/>
              <a:ext cx="2632346" cy="2632346"/>
              <a:chOff x="1708305" y="2739755"/>
              <a:chExt cx="2632346" cy="2632346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자유형 43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136"/>
            <p:cNvGrpSpPr/>
            <p:nvPr/>
          </p:nvGrpSpPr>
          <p:grpSpPr>
            <a:xfrm>
              <a:off x="5545819" y="2416906"/>
              <a:ext cx="911635" cy="802033"/>
              <a:chOff x="1686745" y="2431909"/>
              <a:chExt cx="1106670" cy="973624"/>
            </a:xfrm>
          </p:grpSpPr>
          <p:grpSp>
            <p:nvGrpSpPr>
              <p:cNvPr id="5" name="그룹 137"/>
              <p:cNvGrpSpPr/>
              <p:nvPr/>
            </p:nvGrpSpPr>
            <p:grpSpPr>
              <a:xfrm rot="900000">
                <a:off x="2600599" y="2691075"/>
                <a:ext cx="192816" cy="197465"/>
                <a:chOff x="7838808" y="2409264"/>
                <a:chExt cx="1390918" cy="1424461"/>
              </a:xfrm>
            </p:grpSpPr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모서리가 둥근 직사각형 40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자유형 41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143"/>
              <p:cNvGrpSpPr/>
              <p:nvPr/>
            </p:nvGrpSpPr>
            <p:grpSpPr>
              <a:xfrm rot="17100000">
                <a:off x="1831125" y="3210392"/>
                <a:ext cx="192816" cy="197465"/>
                <a:chOff x="7838808" y="2409264"/>
                <a:chExt cx="1390918" cy="1424461"/>
              </a:xfrm>
            </p:grpSpPr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모서리가 둥근 직사각형 36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자유형 37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147"/>
              <p:cNvGrpSpPr/>
              <p:nvPr/>
            </p:nvGrpSpPr>
            <p:grpSpPr>
              <a:xfrm rot="19800000">
                <a:off x="1686745" y="2431909"/>
                <a:ext cx="973789" cy="788419"/>
                <a:chOff x="3477358" y="3739317"/>
                <a:chExt cx="2206018" cy="1786085"/>
              </a:xfrm>
            </p:grpSpPr>
            <p:sp>
              <p:nvSpPr>
                <p:cNvPr id="21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자유형 23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8" name="그룹 44"/>
          <p:cNvGrpSpPr/>
          <p:nvPr/>
        </p:nvGrpSpPr>
        <p:grpSpPr>
          <a:xfrm>
            <a:off x="728504" y="4014248"/>
            <a:ext cx="1830845" cy="1963763"/>
            <a:chOff x="5520419" y="2416910"/>
            <a:chExt cx="2632346" cy="2823453"/>
          </a:xfrm>
        </p:grpSpPr>
        <p:grpSp>
          <p:nvGrpSpPr>
            <p:cNvPr id="9" name="그룹 133"/>
            <p:cNvGrpSpPr/>
            <p:nvPr/>
          </p:nvGrpSpPr>
          <p:grpSpPr>
            <a:xfrm>
              <a:off x="5520419" y="2608017"/>
              <a:ext cx="2632346" cy="2632346"/>
              <a:chOff x="1708305" y="2739755"/>
              <a:chExt cx="2632346" cy="2632346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1708305" y="2739755"/>
                <a:ext cx="2632345" cy="26323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2542848" y="3026826"/>
                <a:ext cx="1797803" cy="2345275"/>
              </a:xfrm>
              <a:custGeom>
                <a:avLst/>
                <a:gdLst>
                  <a:gd name="connsiteX0" fmla="*/ 1300813 w 1797803"/>
                  <a:gd name="connsiteY0" fmla="*/ 0 h 2345275"/>
                  <a:gd name="connsiteX1" fmla="*/ 1318838 w 1797803"/>
                  <a:gd name="connsiteY1" fmla="*/ 13479 h 2345275"/>
                  <a:gd name="connsiteX2" fmla="*/ 1797803 w 1797803"/>
                  <a:gd name="connsiteY2" fmla="*/ 1029102 h 2345275"/>
                  <a:gd name="connsiteX3" fmla="*/ 481630 w 1797803"/>
                  <a:gd name="connsiteY3" fmla="*/ 2345275 h 2345275"/>
                  <a:gd name="connsiteX4" fmla="*/ 90241 w 1797803"/>
                  <a:gd name="connsiteY4" fmla="*/ 2286103 h 2345275"/>
                  <a:gd name="connsiteX5" fmla="*/ 0 w 1797803"/>
                  <a:gd name="connsiteY5" fmla="*/ 2253074 h 234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803" h="2345275">
                    <a:moveTo>
                      <a:pt x="1300813" y="0"/>
                    </a:moveTo>
                    <a:lnTo>
                      <a:pt x="1318838" y="13479"/>
                    </a:lnTo>
                    <a:cubicBezTo>
                      <a:pt x="1611354" y="254885"/>
                      <a:pt x="1797803" y="620220"/>
                      <a:pt x="1797803" y="1029102"/>
                    </a:cubicBezTo>
                    <a:cubicBezTo>
                      <a:pt x="1797803" y="1756004"/>
                      <a:pt x="1208532" y="2345275"/>
                      <a:pt x="481630" y="2345275"/>
                    </a:cubicBezTo>
                    <a:cubicBezTo>
                      <a:pt x="345336" y="2345275"/>
                      <a:pt x="213880" y="2324559"/>
                      <a:pt x="90241" y="2286103"/>
                    </a:cubicBezTo>
                    <a:lnTo>
                      <a:pt x="0" y="2253074"/>
                    </a:lnTo>
                    <a:close/>
                  </a:path>
                </a:pathLst>
              </a:custGeom>
              <a:solidFill>
                <a:srgbClr val="BFB198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136"/>
            <p:cNvGrpSpPr/>
            <p:nvPr/>
          </p:nvGrpSpPr>
          <p:grpSpPr>
            <a:xfrm>
              <a:off x="5545819" y="2416907"/>
              <a:ext cx="911634" cy="802033"/>
              <a:chOff x="1686746" y="2431909"/>
              <a:chExt cx="1106669" cy="973624"/>
            </a:xfrm>
          </p:grpSpPr>
          <p:grpSp>
            <p:nvGrpSpPr>
              <p:cNvPr id="11" name="그룹 137"/>
              <p:cNvGrpSpPr/>
              <p:nvPr/>
            </p:nvGrpSpPr>
            <p:grpSpPr>
              <a:xfrm rot="900000">
                <a:off x="2600599" y="2691074"/>
                <a:ext cx="192816" cy="197465"/>
                <a:chOff x="7838808" y="2409264"/>
                <a:chExt cx="1390918" cy="1424461"/>
              </a:xfrm>
            </p:grpSpPr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자유형 66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143"/>
              <p:cNvGrpSpPr/>
              <p:nvPr/>
            </p:nvGrpSpPr>
            <p:grpSpPr>
              <a:xfrm rot="17100000">
                <a:off x="1831124" y="3210392"/>
                <a:ext cx="192816" cy="197465"/>
                <a:chOff x="7838808" y="2409264"/>
                <a:chExt cx="1390918" cy="1424461"/>
              </a:xfrm>
            </p:grpSpPr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7838808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모서리가 둥근 직사각형 60"/>
                <p:cNvSpPr/>
                <p:nvPr/>
              </p:nvSpPr>
              <p:spPr>
                <a:xfrm>
                  <a:off x="8302447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모서리가 둥근 직사각형 61"/>
                <p:cNvSpPr/>
                <p:nvPr/>
              </p:nvSpPr>
              <p:spPr>
                <a:xfrm>
                  <a:off x="8766086" y="2687831"/>
                  <a:ext cx="463639" cy="11458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자유형 62"/>
                <p:cNvSpPr/>
                <p:nvPr/>
              </p:nvSpPr>
              <p:spPr>
                <a:xfrm>
                  <a:off x="7838808" y="2409264"/>
                  <a:ext cx="1390918" cy="1003002"/>
                </a:xfrm>
                <a:custGeom>
                  <a:avLst/>
                  <a:gdLst>
                    <a:gd name="connsiteX0" fmla="*/ 695459 w 1390918"/>
                    <a:gd name="connsiteY0" fmla="*/ 0 h 1442299"/>
                    <a:gd name="connsiteX1" fmla="*/ 1390918 w 1390918"/>
                    <a:gd name="connsiteY1" fmla="*/ 695459 h 1442299"/>
                    <a:gd name="connsiteX2" fmla="*/ 1390917 w 1390918"/>
                    <a:gd name="connsiteY2" fmla="*/ 1368083 h 1442299"/>
                    <a:gd name="connsiteX3" fmla="*/ 1383435 w 1390918"/>
                    <a:gd name="connsiteY3" fmla="*/ 1442299 h 1442299"/>
                    <a:gd name="connsiteX4" fmla="*/ 7482 w 1390918"/>
                    <a:gd name="connsiteY4" fmla="*/ 1442299 h 1442299"/>
                    <a:gd name="connsiteX5" fmla="*/ 0 w 1390918"/>
                    <a:gd name="connsiteY5" fmla="*/ 1368082 h 1442299"/>
                    <a:gd name="connsiteX6" fmla="*/ 0 w 1390918"/>
                    <a:gd name="connsiteY6" fmla="*/ 695459 h 1442299"/>
                    <a:gd name="connsiteX7" fmla="*/ 695459 w 1390918"/>
                    <a:gd name="connsiteY7" fmla="*/ 0 h 14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0918" h="1442299">
                      <a:moveTo>
                        <a:pt x="695459" y="0"/>
                      </a:moveTo>
                      <a:cubicBezTo>
                        <a:pt x="1079550" y="0"/>
                        <a:pt x="1390918" y="311368"/>
                        <a:pt x="1390918" y="695459"/>
                      </a:cubicBezTo>
                      <a:cubicBezTo>
                        <a:pt x="1390918" y="919667"/>
                        <a:pt x="1390917" y="1143875"/>
                        <a:pt x="1390917" y="1368083"/>
                      </a:cubicBezTo>
                      <a:lnTo>
                        <a:pt x="1383435" y="1442299"/>
                      </a:lnTo>
                      <a:lnTo>
                        <a:pt x="7482" y="1442299"/>
                      </a:lnTo>
                      <a:lnTo>
                        <a:pt x="0" y="1368082"/>
                      </a:lnTo>
                      <a:lnTo>
                        <a:pt x="0" y="695459"/>
                      </a:lnTo>
                      <a:cubicBezTo>
                        <a:pt x="0" y="311368"/>
                        <a:pt x="311368" y="0"/>
                        <a:pt x="695459" y="0"/>
                      </a:cubicBez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47"/>
              <p:cNvGrpSpPr/>
              <p:nvPr/>
            </p:nvGrpSpPr>
            <p:grpSpPr>
              <a:xfrm rot="19800000">
                <a:off x="1686746" y="2431909"/>
                <a:ext cx="973789" cy="788419"/>
                <a:chOff x="3477358" y="3739317"/>
                <a:chExt cx="2206018" cy="1786085"/>
              </a:xfrm>
            </p:grpSpPr>
            <p:sp>
              <p:nvSpPr>
                <p:cNvPr id="51" name="모서리가 둥근 직사각형 2"/>
                <p:cNvSpPr/>
                <p:nvPr/>
              </p:nvSpPr>
              <p:spPr>
                <a:xfrm rot="18900000" flipH="1">
                  <a:off x="4968816" y="3795760"/>
                  <a:ext cx="666049" cy="66956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모서리가 둥근 직사각형 2"/>
                <p:cNvSpPr/>
                <p:nvPr/>
              </p:nvSpPr>
              <p:spPr>
                <a:xfrm rot="2700000">
                  <a:off x="3534242" y="3790686"/>
                  <a:ext cx="629633" cy="632954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8572" h="1734352">
                      <a:moveTo>
                        <a:pt x="39983" y="1214071"/>
                      </a:moveTo>
                      <a:cubicBezTo>
                        <a:pt x="-123144" y="986853"/>
                        <a:pt x="252564" y="562420"/>
                        <a:pt x="453562" y="369189"/>
                      </a:cubicBezTo>
                      <a:cubicBezTo>
                        <a:pt x="654560" y="175958"/>
                        <a:pt x="894492" y="-123981"/>
                        <a:pt x="1245970" y="54687"/>
                      </a:cubicBezTo>
                      <a:cubicBezTo>
                        <a:pt x="1597448" y="233355"/>
                        <a:pt x="1758572" y="1226066"/>
                        <a:pt x="1758572" y="1406249"/>
                      </a:cubicBezTo>
                      <a:cubicBezTo>
                        <a:pt x="1758572" y="1586432"/>
                        <a:pt x="1612505" y="1732499"/>
                        <a:pt x="1432322" y="1732499"/>
                      </a:cubicBezTo>
                      <a:cubicBezTo>
                        <a:pt x="816760" y="1761624"/>
                        <a:pt x="203110" y="1441289"/>
                        <a:pt x="39983" y="121407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2"/>
                <p:cNvSpPr/>
                <p:nvPr/>
              </p:nvSpPr>
              <p:spPr>
                <a:xfrm rot="2700000">
                  <a:off x="3678930" y="3770029"/>
                  <a:ext cx="1739874" cy="1698837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1861 w 1750589"/>
                    <a:gd name="connsiteY0" fmla="*/ 1214071 h 1625453"/>
                    <a:gd name="connsiteX1" fmla="*/ 445440 w 1750589"/>
                    <a:gd name="connsiteY1" fmla="*/ 369189 h 1625453"/>
                    <a:gd name="connsiteX2" fmla="*/ 1237848 w 1750589"/>
                    <a:gd name="connsiteY2" fmla="*/ 54687 h 1625453"/>
                    <a:gd name="connsiteX3" fmla="*/ 1750450 w 1750589"/>
                    <a:gd name="connsiteY3" fmla="*/ 1406249 h 1625453"/>
                    <a:gd name="connsiteX4" fmla="*/ 1282761 w 1750589"/>
                    <a:gd name="connsiteY4" fmla="*/ 1622490 h 1625453"/>
                    <a:gd name="connsiteX5" fmla="*/ 31861 w 1750589"/>
                    <a:gd name="connsiteY5" fmla="*/ 1214071 h 1625453"/>
                    <a:gd name="connsiteX0" fmla="*/ 31861 w 1716931"/>
                    <a:gd name="connsiteY0" fmla="*/ 1193458 h 1604397"/>
                    <a:gd name="connsiteX1" fmla="*/ 445440 w 1716931"/>
                    <a:gd name="connsiteY1" fmla="*/ 348576 h 1604397"/>
                    <a:gd name="connsiteX2" fmla="*/ 1237848 w 1716931"/>
                    <a:gd name="connsiteY2" fmla="*/ 34074 h 1604397"/>
                    <a:gd name="connsiteX3" fmla="*/ 1716774 w 1716931"/>
                    <a:gd name="connsiteY3" fmla="*/ 1100513 h 1604397"/>
                    <a:gd name="connsiteX4" fmla="*/ 1282761 w 1716931"/>
                    <a:gd name="connsiteY4" fmla="*/ 1601877 h 1604397"/>
                    <a:gd name="connsiteX5" fmla="*/ 31861 w 1716931"/>
                    <a:gd name="connsiteY5" fmla="*/ 1193458 h 1604397"/>
                    <a:gd name="connsiteX0" fmla="*/ 24514 w 1709998"/>
                    <a:gd name="connsiteY0" fmla="*/ 1193458 h 1698096"/>
                    <a:gd name="connsiteX1" fmla="*/ 438093 w 1709998"/>
                    <a:gd name="connsiteY1" fmla="*/ 348576 h 1698096"/>
                    <a:gd name="connsiteX2" fmla="*/ 1230501 w 1709998"/>
                    <a:gd name="connsiteY2" fmla="*/ 34074 h 1698096"/>
                    <a:gd name="connsiteX3" fmla="*/ 1709427 w 1709998"/>
                    <a:gd name="connsiteY3" fmla="*/ 1100513 h 1698096"/>
                    <a:gd name="connsiteX4" fmla="*/ 1140711 w 1709998"/>
                    <a:gd name="connsiteY4" fmla="*/ 1696170 h 1698096"/>
                    <a:gd name="connsiteX5" fmla="*/ 24514 w 1709998"/>
                    <a:gd name="connsiteY5" fmla="*/ 1193458 h 1698096"/>
                    <a:gd name="connsiteX0" fmla="*/ 24514 w 1727931"/>
                    <a:gd name="connsiteY0" fmla="*/ 1194296 h 1698934"/>
                    <a:gd name="connsiteX1" fmla="*/ 438093 w 1727931"/>
                    <a:gd name="connsiteY1" fmla="*/ 349414 h 1698934"/>
                    <a:gd name="connsiteX2" fmla="*/ 1230501 w 1727931"/>
                    <a:gd name="connsiteY2" fmla="*/ 34912 h 1698934"/>
                    <a:gd name="connsiteX3" fmla="*/ 1727387 w 1727931"/>
                    <a:gd name="connsiteY3" fmla="*/ 1114821 h 1698934"/>
                    <a:gd name="connsiteX4" fmla="*/ 1140711 w 1727931"/>
                    <a:gd name="connsiteY4" fmla="*/ 1697008 h 1698934"/>
                    <a:gd name="connsiteX5" fmla="*/ 24514 w 1727931"/>
                    <a:gd name="connsiteY5" fmla="*/ 1194296 h 1698934"/>
                    <a:gd name="connsiteX0" fmla="*/ 36457 w 1739874"/>
                    <a:gd name="connsiteY0" fmla="*/ 1194296 h 1698837"/>
                    <a:gd name="connsiteX1" fmla="*/ 450036 w 1739874"/>
                    <a:gd name="connsiteY1" fmla="*/ 349414 h 1698837"/>
                    <a:gd name="connsiteX2" fmla="*/ 1242444 w 1739874"/>
                    <a:gd name="connsiteY2" fmla="*/ 34912 h 1698837"/>
                    <a:gd name="connsiteX3" fmla="*/ 1739330 w 1739874"/>
                    <a:gd name="connsiteY3" fmla="*/ 1114821 h 1698837"/>
                    <a:gd name="connsiteX4" fmla="*/ 1152654 w 1739874"/>
                    <a:gd name="connsiteY4" fmla="*/ 1697008 h 1698837"/>
                    <a:gd name="connsiteX5" fmla="*/ 36457 w 1739874"/>
                    <a:gd name="connsiteY5" fmla="*/ 1194296 h 1698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9874" h="1698837">
                      <a:moveTo>
                        <a:pt x="36457" y="1194296"/>
                      </a:moveTo>
                      <a:cubicBezTo>
                        <a:pt x="-116567" y="987658"/>
                        <a:pt x="249038" y="542645"/>
                        <a:pt x="450036" y="349414"/>
                      </a:cubicBezTo>
                      <a:cubicBezTo>
                        <a:pt x="651034" y="156183"/>
                        <a:pt x="1027562" y="-92656"/>
                        <a:pt x="1242444" y="34912"/>
                      </a:cubicBezTo>
                      <a:cubicBezTo>
                        <a:pt x="1457326" y="162480"/>
                        <a:pt x="1754295" y="837805"/>
                        <a:pt x="1739330" y="1114821"/>
                      </a:cubicBezTo>
                      <a:cubicBezTo>
                        <a:pt x="1724365" y="1391837"/>
                        <a:pt x="1332837" y="1697008"/>
                        <a:pt x="1152654" y="1697008"/>
                      </a:cubicBezTo>
                      <a:cubicBezTo>
                        <a:pt x="537092" y="1726133"/>
                        <a:pt x="189481" y="1400934"/>
                        <a:pt x="36457" y="119429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자유형 53"/>
                <p:cNvSpPr/>
                <p:nvPr/>
              </p:nvSpPr>
              <p:spPr>
                <a:xfrm rot="2700000">
                  <a:off x="3645637" y="3760422"/>
                  <a:ext cx="1786085" cy="1743875"/>
                </a:xfrm>
                <a:custGeom>
                  <a:avLst/>
                  <a:gdLst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514271 w 1745724"/>
                    <a:gd name="connsiteY8" fmla="*/ 309281 h 1729323"/>
                    <a:gd name="connsiteX9" fmla="*/ 530903 w 1745724"/>
                    <a:gd name="connsiteY9" fmla="*/ 292869 h 1729323"/>
                    <a:gd name="connsiteX10" fmla="*/ 1245970 w 1745724"/>
                    <a:gd name="connsiteY10" fmla="*/ 54687 h 1729323"/>
                    <a:gd name="connsiteX11" fmla="*/ 1741386 w 1745724"/>
                    <a:gd name="connsiteY11" fmla="*/ 1229922 h 1729323"/>
                    <a:gd name="connsiteX12" fmla="*/ 1745724 w 1745724"/>
                    <a:gd name="connsiteY12" fmla="*/ 1263369 h 1729323"/>
                    <a:gd name="connsiteX13" fmla="*/ 1697597 w 1745724"/>
                    <a:gd name="connsiteY13" fmla="*/ 1220355 h 1729323"/>
                    <a:gd name="connsiteX14" fmla="*/ 1201360 w 1745724"/>
                    <a:gd name="connsiteY14" fmla="*/ 1008682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4317 w 1745724"/>
                    <a:gd name="connsiteY15" fmla="*/ 975007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9323"/>
                    <a:gd name="connsiteX1" fmla="*/ 340257 w 1745724"/>
                    <a:gd name="connsiteY1" fmla="*/ 517286 h 1729323"/>
                    <a:gd name="connsiteX2" fmla="*/ 985833 w 1745724"/>
                    <a:gd name="connsiteY2" fmla="*/ 1165957 h 1729323"/>
                    <a:gd name="connsiteX3" fmla="*/ 1190290 w 1745724"/>
                    <a:gd name="connsiteY3" fmla="*/ 1631288 h 1729323"/>
                    <a:gd name="connsiteX4" fmla="*/ 1273398 w 1745724"/>
                    <a:gd name="connsiteY4" fmla="*/ 1729323 h 1729323"/>
                    <a:gd name="connsiteX5" fmla="*/ 1202452 w 1745724"/>
                    <a:gd name="connsiteY5" fmla="*/ 1727904 h 1729323"/>
                    <a:gd name="connsiteX6" fmla="*/ 39983 w 1745724"/>
                    <a:gd name="connsiteY6" fmla="*/ 1214071 h 1729323"/>
                    <a:gd name="connsiteX7" fmla="*/ 281204 w 1745724"/>
                    <a:gd name="connsiteY7" fmla="*/ 550769 h 1729323"/>
                    <a:gd name="connsiteX8" fmla="*/ 325324 w 1745724"/>
                    <a:gd name="connsiteY8" fmla="*/ 502280 h 1729323"/>
                    <a:gd name="connsiteX9" fmla="*/ 514271 w 1745724"/>
                    <a:gd name="connsiteY9" fmla="*/ 309281 h 1729323"/>
                    <a:gd name="connsiteX10" fmla="*/ 530903 w 1745724"/>
                    <a:gd name="connsiteY10" fmla="*/ 292869 h 1729323"/>
                    <a:gd name="connsiteX11" fmla="*/ 1245970 w 1745724"/>
                    <a:gd name="connsiteY11" fmla="*/ 54687 h 1729323"/>
                    <a:gd name="connsiteX12" fmla="*/ 1741386 w 1745724"/>
                    <a:gd name="connsiteY12" fmla="*/ 1229922 h 1729323"/>
                    <a:gd name="connsiteX13" fmla="*/ 1745724 w 1745724"/>
                    <a:gd name="connsiteY13" fmla="*/ 1263369 h 1729323"/>
                    <a:gd name="connsiteX14" fmla="*/ 1697597 w 1745724"/>
                    <a:gd name="connsiteY14" fmla="*/ 1220355 h 1729323"/>
                    <a:gd name="connsiteX15" fmla="*/ 1166001 w 1745724"/>
                    <a:gd name="connsiteY15" fmla="*/ 969956 h 1729323"/>
                    <a:gd name="connsiteX16" fmla="*/ 514271 w 1745724"/>
                    <a:gd name="connsiteY16" fmla="*/ 309281 h 1729323"/>
                    <a:gd name="connsiteX0" fmla="*/ 325324 w 1745724"/>
                    <a:gd name="connsiteY0" fmla="*/ 502280 h 1727904"/>
                    <a:gd name="connsiteX1" fmla="*/ 340257 w 1745724"/>
                    <a:gd name="connsiteY1" fmla="*/ 517286 h 1727904"/>
                    <a:gd name="connsiteX2" fmla="*/ 985833 w 1745724"/>
                    <a:gd name="connsiteY2" fmla="*/ 1165957 h 1727904"/>
                    <a:gd name="connsiteX3" fmla="*/ 1190290 w 1745724"/>
                    <a:gd name="connsiteY3" fmla="*/ 1631288 h 1727904"/>
                    <a:gd name="connsiteX4" fmla="*/ 1271153 w 1745724"/>
                    <a:gd name="connsiteY4" fmla="*/ 1691157 h 1727904"/>
                    <a:gd name="connsiteX5" fmla="*/ 1202452 w 1745724"/>
                    <a:gd name="connsiteY5" fmla="*/ 1727904 h 1727904"/>
                    <a:gd name="connsiteX6" fmla="*/ 39983 w 1745724"/>
                    <a:gd name="connsiteY6" fmla="*/ 1214071 h 1727904"/>
                    <a:gd name="connsiteX7" fmla="*/ 281204 w 1745724"/>
                    <a:gd name="connsiteY7" fmla="*/ 550769 h 1727904"/>
                    <a:gd name="connsiteX8" fmla="*/ 325324 w 1745724"/>
                    <a:gd name="connsiteY8" fmla="*/ 502280 h 1727904"/>
                    <a:gd name="connsiteX9" fmla="*/ 514271 w 1745724"/>
                    <a:gd name="connsiteY9" fmla="*/ 309281 h 1727904"/>
                    <a:gd name="connsiteX10" fmla="*/ 530903 w 1745724"/>
                    <a:gd name="connsiteY10" fmla="*/ 292869 h 1727904"/>
                    <a:gd name="connsiteX11" fmla="*/ 1245970 w 1745724"/>
                    <a:gd name="connsiteY11" fmla="*/ 54687 h 1727904"/>
                    <a:gd name="connsiteX12" fmla="*/ 1741386 w 1745724"/>
                    <a:gd name="connsiteY12" fmla="*/ 1229922 h 1727904"/>
                    <a:gd name="connsiteX13" fmla="*/ 1745724 w 1745724"/>
                    <a:gd name="connsiteY13" fmla="*/ 1263369 h 1727904"/>
                    <a:gd name="connsiteX14" fmla="*/ 1697597 w 1745724"/>
                    <a:gd name="connsiteY14" fmla="*/ 1220355 h 1727904"/>
                    <a:gd name="connsiteX15" fmla="*/ 1166001 w 1745724"/>
                    <a:gd name="connsiteY15" fmla="*/ 969956 h 1727904"/>
                    <a:gd name="connsiteX16" fmla="*/ 514271 w 1745724"/>
                    <a:gd name="connsiteY16" fmla="*/ 309281 h 1727904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03208"/>
                    <a:gd name="connsiteX1" fmla="*/ 330686 w 1736153"/>
                    <a:gd name="connsiteY1" fmla="*/ 517286 h 1703208"/>
                    <a:gd name="connsiteX2" fmla="*/ 976262 w 1736153"/>
                    <a:gd name="connsiteY2" fmla="*/ 1165957 h 1703208"/>
                    <a:gd name="connsiteX3" fmla="*/ 1180719 w 1736153"/>
                    <a:gd name="connsiteY3" fmla="*/ 1631288 h 1703208"/>
                    <a:gd name="connsiteX4" fmla="*/ 1261582 w 1736153"/>
                    <a:gd name="connsiteY4" fmla="*/ 1691157 h 1703208"/>
                    <a:gd name="connsiteX5" fmla="*/ 862858 w 1736153"/>
                    <a:gd name="connsiteY5" fmla="*/ 1703208 h 1703208"/>
                    <a:gd name="connsiteX6" fmla="*/ 30412 w 1736153"/>
                    <a:gd name="connsiteY6" fmla="*/ 1214071 h 1703208"/>
                    <a:gd name="connsiteX7" fmla="*/ 271633 w 1736153"/>
                    <a:gd name="connsiteY7" fmla="*/ 550769 h 1703208"/>
                    <a:gd name="connsiteX8" fmla="*/ 315753 w 1736153"/>
                    <a:gd name="connsiteY8" fmla="*/ 502280 h 1703208"/>
                    <a:gd name="connsiteX9" fmla="*/ 504700 w 1736153"/>
                    <a:gd name="connsiteY9" fmla="*/ 309281 h 1703208"/>
                    <a:gd name="connsiteX10" fmla="*/ 521332 w 1736153"/>
                    <a:gd name="connsiteY10" fmla="*/ 292869 h 1703208"/>
                    <a:gd name="connsiteX11" fmla="*/ 1236399 w 1736153"/>
                    <a:gd name="connsiteY11" fmla="*/ 54687 h 1703208"/>
                    <a:gd name="connsiteX12" fmla="*/ 1731815 w 1736153"/>
                    <a:gd name="connsiteY12" fmla="*/ 1229922 h 1703208"/>
                    <a:gd name="connsiteX13" fmla="*/ 1736153 w 1736153"/>
                    <a:gd name="connsiteY13" fmla="*/ 1263369 h 1703208"/>
                    <a:gd name="connsiteX14" fmla="*/ 1688026 w 1736153"/>
                    <a:gd name="connsiteY14" fmla="*/ 1220355 h 1703208"/>
                    <a:gd name="connsiteX15" fmla="*/ 1156430 w 1736153"/>
                    <a:gd name="connsiteY15" fmla="*/ 969956 h 1703208"/>
                    <a:gd name="connsiteX16" fmla="*/ 504700 w 1736153"/>
                    <a:gd name="connsiteY16" fmla="*/ 309281 h 1703208"/>
                    <a:gd name="connsiteX0" fmla="*/ 315753 w 1736153"/>
                    <a:gd name="connsiteY0" fmla="*/ 502280 h 1718421"/>
                    <a:gd name="connsiteX1" fmla="*/ 330686 w 1736153"/>
                    <a:gd name="connsiteY1" fmla="*/ 517286 h 1718421"/>
                    <a:gd name="connsiteX2" fmla="*/ 976262 w 1736153"/>
                    <a:gd name="connsiteY2" fmla="*/ 1165957 h 1718421"/>
                    <a:gd name="connsiteX3" fmla="*/ 1180719 w 1736153"/>
                    <a:gd name="connsiteY3" fmla="*/ 1631288 h 1718421"/>
                    <a:gd name="connsiteX4" fmla="*/ 1261582 w 1736153"/>
                    <a:gd name="connsiteY4" fmla="*/ 1691157 h 1718421"/>
                    <a:gd name="connsiteX5" fmla="*/ 862858 w 1736153"/>
                    <a:gd name="connsiteY5" fmla="*/ 1703208 h 1718421"/>
                    <a:gd name="connsiteX6" fmla="*/ 30412 w 1736153"/>
                    <a:gd name="connsiteY6" fmla="*/ 1214071 h 1718421"/>
                    <a:gd name="connsiteX7" fmla="*/ 271633 w 1736153"/>
                    <a:gd name="connsiteY7" fmla="*/ 550769 h 1718421"/>
                    <a:gd name="connsiteX8" fmla="*/ 315753 w 1736153"/>
                    <a:gd name="connsiteY8" fmla="*/ 502280 h 1718421"/>
                    <a:gd name="connsiteX9" fmla="*/ 504700 w 1736153"/>
                    <a:gd name="connsiteY9" fmla="*/ 309281 h 1718421"/>
                    <a:gd name="connsiteX10" fmla="*/ 521332 w 1736153"/>
                    <a:gd name="connsiteY10" fmla="*/ 292869 h 1718421"/>
                    <a:gd name="connsiteX11" fmla="*/ 1236399 w 1736153"/>
                    <a:gd name="connsiteY11" fmla="*/ 54687 h 1718421"/>
                    <a:gd name="connsiteX12" fmla="*/ 1731815 w 1736153"/>
                    <a:gd name="connsiteY12" fmla="*/ 1229922 h 1718421"/>
                    <a:gd name="connsiteX13" fmla="*/ 1736153 w 1736153"/>
                    <a:gd name="connsiteY13" fmla="*/ 1263369 h 1718421"/>
                    <a:gd name="connsiteX14" fmla="*/ 1688026 w 1736153"/>
                    <a:gd name="connsiteY14" fmla="*/ 1220355 h 1718421"/>
                    <a:gd name="connsiteX15" fmla="*/ 1156430 w 1736153"/>
                    <a:gd name="connsiteY15" fmla="*/ 969956 h 1718421"/>
                    <a:gd name="connsiteX16" fmla="*/ 504700 w 1736153"/>
                    <a:gd name="connsiteY16" fmla="*/ 309281 h 1718421"/>
                    <a:gd name="connsiteX0" fmla="*/ 315753 w 1736153"/>
                    <a:gd name="connsiteY0" fmla="*/ 502280 h 1723731"/>
                    <a:gd name="connsiteX1" fmla="*/ 330686 w 1736153"/>
                    <a:gd name="connsiteY1" fmla="*/ 517286 h 1723731"/>
                    <a:gd name="connsiteX2" fmla="*/ 976262 w 1736153"/>
                    <a:gd name="connsiteY2" fmla="*/ 1165957 h 1723731"/>
                    <a:gd name="connsiteX3" fmla="*/ 1180719 w 1736153"/>
                    <a:gd name="connsiteY3" fmla="*/ 1631288 h 1723731"/>
                    <a:gd name="connsiteX4" fmla="*/ 1261582 w 1736153"/>
                    <a:gd name="connsiteY4" fmla="*/ 1691157 h 1723731"/>
                    <a:gd name="connsiteX5" fmla="*/ 862858 w 1736153"/>
                    <a:gd name="connsiteY5" fmla="*/ 1703208 h 1723731"/>
                    <a:gd name="connsiteX6" fmla="*/ 30412 w 1736153"/>
                    <a:gd name="connsiteY6" fmla="*/ 1214071 h 1723731"/>
                    <a:gd name="connsiteX7" fmla="*/ 271633 w 1736153"/>
                    <a:gd name="connsiteY7" fmla="*/ 550769 h 1723731"/>
                    <a:gd name="connsiteX8" fmla="*/ 315753 w 1736153"/>
                    <a:gd name="connsiteY8" fmla="*/ 502280 h 1723731"/>
                    <a:gd name="connsiteX9" fmla="*/ 504700 w 1736153"/>
                    <a:gd name="connsiteY9" fmla="*/ 309281 h 1723731"/>
                    <a:gd name="connsiteX10" fmla="*/ 521332 w 1736153"/>
                    <a:gd name="connsiteY10" fmla="*/ 292869 h 1723731"/>
                    <a:gd name="connsiteX11" fmla="*/ 1236399 w 1736153"/>
                    <a:gd name="connsiteY11" fmla="*/ 54687 h 1723731"/>
                    <a:gd name="connsiteX12" fmla="*/ 1731815 w 1736153"/>
                    <a:gd name="connsiteY12" fmla="*/ 1229922 h 1723731"/>
                    <a:gd name="connsiteX13" fmla="*/ 1736153 w 1736153"/>
                    <a:gd name="connsiteY13" fmla="*/ 1263369 h 1723731"/>
                    <a:gd name="connsiteX14" fmla="*/ 1688026 w 1736153"/>
                    <a:gd name="connsiteY14" fmla="*/ 1220355 h 1723731"/>
                    <a:gd name="connsiteX15" fmla="*/ 1156430 w 1736153"/>
                    <a:gd name="connsiteY15" fmla="*/ 969956 h 1723731"/>
                    <a:gd name="connsiteX16" fmla="*/ 504700 w 1736153"/>
                    <a:gd name="connsiteY16" fmla="*/ 309281 h 1723731"/>
                    <a:gd name="connsiteX0" fmla="*/ 315753 w 1736153"/>
                    <a:gd name="connsiteY0" fmla="*/ 502280 h 1704786"/>
                    <a:gd name="connsiteX1" fmla="*/ 330686 w 1736153"/>
                    <a:gd name="connsiteY1" fmla="*/ 517286 h 1704786"/>
                    <a:gd name="connsiteX2" fmla="*/ 976262 w 1736153"/>
                    <a:gd name="connsiteY2" fmla="*/ 1165957 h 1704786"/>
                    <a:gd name="connsiteX3" fmla="*/ 1180719 w 1736153"/>
                    <a:gd name="connsiteY3" fmla="*/ 1631288 h 1704786"/>
                    <a:gd name="connsiteX4" fmla="*/ 1261582 w 1736153"/>
                    <a:gd name="connsiteY4" fmla="*/ 1691157 h 1704786"/>
                    <a:gd name="connsiteX5" fmla="*/ 862858 w 1736153"/>
                    <a:gd name="connsiteY5" fmla="*/ 1703208 h 1704786"/>
                    <a:gd name="connsiteX6" fmla="*/ 30412 w 1736153"/>
                    <a:gd name="connsiteY6" fmla="*/ 1214071 h 1704786"/>
                    <a:gd name="connsiteX7" fmla="*/ 271633 w 1736153"/>
                    <a:gd name="connsiteY7" fmla="*/ 550769 h 1704786"/>
                    <a:gd name="connsiteX8" fmla="*/ 315753 w 1736153"/>
                    <a:gd name="connsiteY8" fmla="*/ 502280 h 1704786"/>
                    <a:gd name="connsiteX9" fmla="*/ 504700 w 1736153"/>
                    <a:gd name="connsiteY9" fmla="*/ 309281 h 1704786"/>
                    <a:gd name="connsiteX10" fmla="*/ 521332 w 1736153"/>
                    <a:gd name="connsiteY10" fmla="*/ 292869 h 1704786"/>
                    <a:gd name="connsiteX11" fmla="*/ 1236399 w 1736153"/>
                    <a:gd name="connsiteY11" fmla="*/ 54687 h 1704786"/>
                    <a:gd name="connsiteX12" fmla="*/ 1731815 w 1736153"/>
                    <a:gd name="connsiteY12" fmla="*/ 1229922 h 1704786"/>
                    <a:gd name="connsiteX13" fmla="*/ 1736153 w 1736153"/>
                    <a:gd name="connsiteY13" fmla="*/ 1263369 h 1704786"/>
                    <a:gd name="connsiteX14" fmla="*/ 1688026 w 1736153"/>
                    <a:gd name="connsiteY14" fmla="*/ 1220355 h 1704786"/>
                    <a:gd name="connsiteX15" fmla="*/ 1156430 w 1736153"/>
                    <a:gd name="connsiteY15" fmla="*/ 969956 h 1704786"/>
                    <a:gd name="connsiteX16" fmla="*/ 504700 w 1736153"/>
                    <a:gd name="connsiteY16" fmla="*/ 309281 h 1704786"/>
                    <a:gd name="connsiteX0" fmla="*/ 315753 w 1736153"/>
                    <a:gd name="connsiteY0" fmla="*/ 502280 h 1713774"/>
                    <a:gd name="connsiteX1" fmla="*/ 330686 w 1736153"/>
                    <a:gd name="connsiteY1" fmla="*/ 517286 h 1713774"/>
                    <a:gd name="connsiteX2" fmla="*/ 976262 w 1736153"/>
                    <a:gd name="connsiteY2" fmla="*/ 1165957 h 1713774"/>
                    <a:gd name="connsiteX3" fmla="*/ 1180719 w 1736153"/>
                    <a:gd name="connsiteY3" fmla="*/ 1631288 h 1713774"/>
                    <a:gd name="connsiteX4" fmla="*/ 1261582 w 1736153"/>
                    <a:gd name="connsiteY4" fmla="*/ 1691157 h 1713774"/>
                    <a:gd name="connsiteX5" fmla="*/ 862858 w 1736153"/>
                    <a:gd name="connsiteY5" fmla="*/ 1703208 h 1713774"/>
                    <a:gd name="connsiteX6" fmla="*/ 30412 w 1736153"/>
                    <a:gd name="connsiteY6" fmla="*/ 1214071 h 1713774"/>
                    <a:gd name="connsiteX7" fmla="*/ 271633 w 1736153"/>
                    <a:gd name="connsiteY7" fmla="*/ 550769 h 1713774"/>
                    <a:gd name="connsiteX8" fmla="*/ 315753 w 1736153"/>
                    <a:gd name="connsiteY8" fmla="*/ 502280 h 1713774"/>
                    <a:gd name="connsiteX9" fmla="*/ 504700 w 1736153"/>
                    <a:gd name="connsiteY9" fmla="*/ 309281 h 1713774"/>
                    <a:gd name="connsiteX10" fmla="*/ 521332 w 1736153"/>
                    <a:gd name="connsiteY10" fmla="*/ 292869 h 1713774"/>
                    <a:gd name="connsiteX11" fmla="*/ 1236399 w 1736153"/>
                    <a:gd name="connsiteY11" fmla="*/ 54687 h 1713774"/>
                    <a:gd name="connsiteX12" fmla="*/ 1731815 w 1736153"/>
                    <a:gd name="connsiteY12" fmla="*/ 1229922 h 1713774"/>
                    <a:gd name="connsiteX13" fmla="*/ 1736153 w 1736153"/>
                    <a:gd name="connsiteY13" fmla="*/ 1263369 h 1713774"/>
                    <a:gd name="connsiteX14" fmla="*/ 1688026 w 1736153"/>
                    <a:gd name="connsiteY14" fmla="*/ 1220355 h 1713774"/>
                    <a:gd name="connsiteX15" fmla="*/ 1156430 w 1736153"/>
                    <a:gd name="connsiteY15" fmla="*/ 969956 h 1713774"/>
                    <a:gd name="connsiteX16" fmla="*/ 504700 w 1736153"/>
                    <a:gd name="connsiteY16" fmla="*/ 309281 h 1713774"/>
                    <a:gd name="connsiteX0" fmla="*/ 315753 w 1736153"/>
                    <a:gd name="connsiteY0" fmla="*/ 502280 h 1703400"/>
                    <a:gd name="connsiteX1" fmla="*/ 330686 w 1736153"/>
                    <a:gd name="connsiteY1" fmla="*/ 517286 h 1703400"/>
                    <a:gd name="connsiteX2" fmla="*/ 976262 w 1736153"/>
                    <a:gd name="connsiteY2" fmla="*/ 1165957 h 1703400"/>
                    <a:gd name="connsiteX3" fmla="*/ 1180719 w 1736153"/>
                    <a:gd name="connsiteY3" fmla="*/ 1631288 h 1703400"/>
                    <a:gd name="connsiteX4" fmla="*/ 1261582 w 1736153"/>
                    <a:gd name="connsiteY4" fmla="*/ 1691157 h 1703400"/>
                    <a:gd name="connsiteX5" fmla="*/ 862858 w 1736153"/>
                    <a:gd name="connsiteY5" fmla="*/ 1703208 h 1703400"/>
                    <a:gd name="connsiteX6" fmla="*/ 30412 w 1736153"/>
                    <a:gd name="connsiteY6" fmla="*/ 1214071 h 1703400"/>
                    <a:gd name="connsiteX7" fmla="*/ 271633 w 1736153"/>
                    <a:gd name="connsiteY7" fmla="*/ 550769 h 1703400"/>
                    <a:gd name="connsiteX8" fmla="*/ 315753 w 1736153"/>
                    <a:gd name="connsiteY8" fmla="*/ 502280 h 1703400"/>
                    <a:gd name="connsiteX9" fmla="*/ 504700 w 1736153"/>
                    <a:gd name="connsiteY9" fmla="*/ 309281 h 1703400"/>
                    <a:gd name="connsiteX10" fmla="*/ 521332 w 1736153"/>
                    <a:gd name="connsiteY10" fmla="*/ 292869 h 1703400"/>
                    <a:gd name="connsiteX11" fmla="*/ 1236399 w 1736153"/>
                    <a:gd name="connsiteY11" fmla="*/ 54687 h 1703400"/>
                    <a:gd name="connsiteX12" fmla="*/ 1731815 w 1736153"/>
                    <a:gd name="connsiteY12" fmla="*/ 1229922 h 1703400"/>
                    <a:gd name="connsiteX13" fmla="*/ 1736153 w 1736153"/>
                    <a:gd name="connsiteY13" fmla="*/ 1263369 h 1703400"/>
                    <a:gd name="connsiteX14" fmla="*/ 1688026 w 1736153"/>
                    <a:gd name="connsiteY14" fmla="*/ 1220355 h 1703400"/>
                    <a:gd name="connsiteX15" fmla="*/ 1156430 w 1736153"/>
                    <a:gd name="connsiteY15" fmla="*/ 969956 h 1703400"/>
                    <a:gd name="connsiteX16" fmla="*/ 504700 w 1736153"/>
                    <a:gd name="connsiteY16" fmla="*/ 309281 h 1703400"/>
                    <a:gd name="connsiteX0" fmla="*/ 315753 w 1736153"/>
                    <a:gd name="connsiteY0" fmla="*/ 502280 h 1716658"/>
                    <a:gd name="connsiteX1" fmla="*/ 330686 w 1736153"/>
                    <a:gd name="connsiteY1" fmla="*/ 517286 h 1716658"/>
                    <a:gd name="connsiteX2" fmla="*/ 976262 w 1736153"/>
                    <a:gd name="connsiteY2" fmla="*/ 1165957 h 1716658"/>
                    <a:gd name="connsiteX3" fmla="*/ 1180719 w 1736153"/>
                    <a:gd name="connsiteY3" fmla="*/ 1631288 h 1716658"/>
                    <a:gd name="connsiteX4" fmla="*/ 1261582 w 1736153"/>
                    <a:gd name="connsiteY4" fmla="*/ 1691157 h 1716658"/>
                    <a:gd name="connsiteX5" fmla="*/ 862858 w 1736153"/>
                    <a:gd name="connsiteY5" fmla="*/ 1703208 h 1716658"/>
                    <a:gd name="connsiteX6" fmla="*/ 30412 w 1736153"/>
                    <a:gd name="connsiteY6" fmla="*/ 1214071 h 1716658"/>
                    <a:gd name="connsiteX7" fmla="*/ 271633 w 1736153"/>
                    <a:gd name="connsiteY7" fmla="*/ 550769 h 1716658"/>
                    <a:gd name="connsiteX8" fmla="*/ 315753 w 1736153"/>
                    <a:gd name="connsiteY8" fmla="*/ 502280 h 1716658"/>
                    <a:gd name="connsiteX9" fmla="*/ 504700 w 1736153"/>
                    <a:gd name="connsiteY9" fmla="*/ 309281 h 1716658"/>
                    <a:gd name="connsiteX10" fmla="*/ 521332 w 1736153"/>
                    <a:gd name="connsiteY10" fmla="*/ 292869 h 1716658"/>
                    <a:gd name="connsiteX11" fmla="*/ 1236399 w 1736153"/>
                    <a:gd name="connsiteY11" fmla="*/ 54687 h 1716658"/>
                    <a:gd name="connsiteX12" fmla="*/ 1731815 w 1736153"/>
                    <a:gd name="connsiteY12" fmla="*/ 1229922 h 1716658"/>
                    <a:gd name="connsiteX13" fmla="*/ 1736153 w 1736153"/>
                    <a:gd name="connsiteY13" fmla="*/ 1263369 h 1716658"/>
                    <a:gd name="connsiteX14" fmla="*/ 1688026 w 1736153"/>
                    <a:gd name="connsiteY14" fmla="*/ 1220355 h 1716658"/>
                    <a:gd name="connsiteX15" fmla="*/ 1156430 w 1736153"/>
                    <a:gd name="connsiteY15" fmla="*/ 969956 h 1716658"/>
                    <a:gd name="connsiteX16" fmla="*/ 504700 w 1736153"/>
                    <a:gd name="connsiteY16" fmla="*/ 309281 h 1716658"/>
                    <a:gd name="connsiteX0" fmla="*/ 315753 w 1736153"/>
                    <a:gd name="connsiteY0" fmla="*/ 502280 h 1725384"/>
                    <a:gd name="connsiteX1" fmla="*/ 330686 w 1736153"/>
                    <a:gd name="connsiteY1" fmla="*/ 517286 h 1725384"/>
                    <a:gd name="connsiteX2" fmla="*/ 976262 w 1736153"/>
                    <a:gd name="connsiteY2" fmla="*/ 1165957 h 1725384"/>
                    <a:gd name="connsiteX3" fmla="*/ 1180719 w 1736153"/>
                    <a:gd name="connsiteY3" fmla="*/ 1631288 h 1725384"/>
                    <a:gd name="connsiteX4" fmla="*/ 1261582 w 1736153"/>
                    <a:gd name="connsiteY4" fmla="*/ 1691157 h 1725384"/>
                    <a:gd name="connsiteX5" fmla="*/ 862858 w 1736153"/>
                    <a:gd name="connsiteY5" fmla="*/ 1703208 h 1725384"/>
                    <a:gd name="connsiteX6" fmla="*/ 30412 w 1736153"/>
                    <a:gd name="connsiteY6" fmla="*/ 1214071 h 1725384"/>
                    <a:gd name="connsiteX7" fmla="*/ 271633 w 1736153"/>
                    <a:gd name="connsiteY7" fmla="*/ 550769 h 1725384"/>
                    <a:gd name="connsiteX8" fmla="*/ 315753 w 1736153"/>
                    <a:gd name="connsiteY8" fmla="*/ 502280 h 1725384"/>
                    <a:gd name="connsiteX9" fmla="*/ 504700 w 1736153"/>
                    <a:gd name="connsiteY9" fmla="*/ 309281 h 1725384"/>
                    <a:gd name="connsiteX10" fmla="*/ 521332 w 1736153"/>
                    <a:gd name="connsiteY10" fmla="*/ 292869 h 1725384"/>
                    <a:gd name="connsiteX11" fmla="*/ 1236399 w 1736153"/>
                    <a:gd name="connsiteY11" fmla="*/ 54687 h 1725384"/>
                    <a:gd name="connsiteX12" fmla="*/ 1731815 w 1736153"/>
                    <a:gd name="connsiteY12" fmla="*/ 1229922 h 1725384"/>
                    <a:gd name="connsiteX13" fmla="*/ 1736153 w 1736153"/>
                    <a:gd name="connsiteY13" fmla="*/ 1263369 h 1725384"/>
                    <a:gd name="connsiteX14" fmla="*/ 1688026 w 1736153"/>
                    <a:gd name="connsiteY14" fmla="*/ 1220355 h 1725384"/>
                    <a:gd name="connsiteX15" fmla="*/ 1156430 w 1736153"/>
                    <a:gd name="connsiteY15" fmla="*/ 969956 h 1725384"/>
                    <a:gd name="connsiteX16" fmla="*/ 504700 w 1736153"/>
                    <a:gd name="connsiteY16" fmla="*/ 309281 h 1725384"/>
                    <a:gd name="connsiteX0" fmla="*/ 315753 w 1736153"/>
                    <a:gd name="connsiteY0" fmla="*/ 502280 h 1731176"/>
                    <a:gd name="connsiteX1" fmla="*/ 330686 w 1736153"/>
                    <a:gd name="connsiteY1" fmla="*/ 517286 h 1731176"/>
                    <a:gd name="connsiteX2" fmla="*/ 976262 w 1736153"/>
                    <a:gd name="connsiteY2" fmla="*/ 1165957 h 1731176"/>
                    <a:gd name="connsiteX3" fmla="*/ 1180719 w 1736153"/>
                    <a:gd name="connsiteY3" fmla="*/ 1631288 h 1731176"/>
                    <a:gd name="connsiteX4" fmla="*/ 1261582 w 1736153"/>
                    <a:gd name="connsiteY4" fmla="*/ 1691157 h 1731176"/>
                    <a:gd name="connsiteX5" fmla="*/ 862858 w 1736153"/>
                    <a:gd name="connsiteY5" fmla="*/ 1703208 h 1731176"/>
                    <a:gd name="connsiteX6" fmla="*/ 30412 w 1736153"/>
                    <a:gd name="connsiteY6" fmla="*/ 1214071 h 1731176"/>
                    <a:gd name="connsiteX7" fmla="*/ 271633 w 1736153"/>
                    <a:gd name="connsiteY7" fmla="*/ 550769 h 1731176"/>
                    <a:gd name="connsiteX8" fmla="*/ 315753 w 1736153"/>
                    <a:gd name="connsiteY8" fmla="*/ 502280 h 1731176"/>
                    <a:gd name="connsiteX9" fmla="*/ 504700 w 1736153"/>
                    <a:gd name="connsiteY9" fmla="*/ 309281 h 1731176"/>
                    <a:gd name="connsiteX10" fmla="*/ 521332 w 1736153"/>
                    <a:gd name="connsiteY10" fmla="*/ 292869 h 1731176"/>
                    <a:gd name="connsiteX11" fmla="*/ 1236399 w 1736153"/>
                    <a:gd name="connsiteY11" fmla="*/ 54687 h 1731176"/>
                    <a:gd name="connsiteX12" fmla="*/ 1731815 w 1736153"/>
                    <a:gd name="connsiteY12" fmla="*/ 1229922 h 1731176"/>
                    <a:gd name="connsiteX13" fmla="*/ 1736153 w 1736153"/>
                    <a:gd name="connsiteY13" fmla="*/ 1263369 h 1731176"/>
                    <a:gd name="connsiteX14" fmla="*/ 1688026 w 1736153"/>
                    <a:gd name="connsiteY14" fmla="*/ 1220355 h 1731176"/>
                    <a:gd name="connsiteX15" fmla="*/ 1156430 w 1736153"/>
                    <a:gd name="connsiteY15" fmla="*/ 969956 h 1731176"/>
                    <a:gd name="connsiteX16" fmla="*/ 504700 w 1736153"/>
                    <a:gd name="connsiteY16" fmla="*/ 309281 h 1731176"/>
                    <a:gd name="connsiteX0" fmla="*/ 315753 w 1736153"/>
                    <a:gd name="connsiteY0" fmla="*/ 502280 h 1720226"/>
                    <a:gd name="connsiteX1" fmla="*/ 330686 w 1736153"/>
                    <a:gd name="connsiteY1" fmla="*/ 517286 h 1720226"/>
                    <a:gd name="connsiteX2" fmla="*/ 976262 w 1736153"/>
                    <a:gd name="connsiteY2" fmla="*/ 1165957 h 1720226"/>
                    <a:gd name="connsiteX3" fmla="*/ 1180719 w 1736153"/>
                    <a:gd name="connsiteY3" fmla="*/ 1631288 h 1720226"/>
                    <a:gd name="connsiteX4" fmla="*/ 1261582 w 1736153"/>
                    <a:gd name="connsiteY4" fmla="*/ 1691157 h 1720226"/>
                    <a:gd name="connsiteX5" fmla="*/ 862858 w 1736153"/>
                    <a:gd name="connsiteY5" fmla="*/ 1703208 h 1720226"/>
                    <a:gd name="connsiteX6" fmla="*/ 30412 w 1736153"/>
                    <a:gd name="connsiteY6" fmla="*/ 1214071 h 1720226"/>
                    <a:gd name="connsiteX7" fmla="*/ 271633 w 1736153"/>
                    <a:gd name="connsiteY7" fmla="*/ 550769 h 1720226"/>
                    <a:gd name="connsiteX8" fmla="*/ 315753 w 1736153"/>
                    <a:gd name="connsiteY8" fmla="*/ 502280 h 1720226"/>
                    <a:gd name="connsiteX9" fmla="*/ 504700 w 1736153"/>
                    <a:gd name="connsiteY9" fmla="*/ 309281 h 1720226"/>
                    <a:gd name="connsiteX10" fmla="*/ 521332 w 1736153"/>
                    <a:gd name="connsiteY10" fmla="*/ 292869 h 1720226"/>
                    <a:gd name="connsiteX11" fmla="*/ 1236399 w 1736153"/>
                    <a:gd name="connsiteY11" fmla="*/ 54687 h 1720226"/>
                    <a:gd name="connsiteX12" fmla="*/ 1731815 w 1736153"/>
                    <a:gd name="connsiteY12" fmla="*/ 1229922 h 1720226"/>
                    <a:gd name="connsiteX13" fmla="*/ 1736153 w 1736153"/>
                    <a:gd name="connsiteY13" fmla="*/ 1263369 h 1720226"/>
                    <a:gd name="connsiteX14" fmla="*/ 1688026 w 1736153"/>
                    <a:gd name="connsiteY14" fmla="*/ 1220355 h 1720226"/>
                    <a:gd name="connsiteX15" fmla="*/ 1156430 w 1736153"/>
                    <a:gd name="connsiteY15" fmla="*/ 969956 h 1720226"/>
                    <a:gd name="connsiteX16" fmla="*/ 504700 w 1736153"/>
                    <a:gd name="connsiteY16" fmla="*/ 309281 h 1720226"/>
                    <a:gd name="connsiteX0" fmla="*/ 315753 w 1736153"/>
                    <a:gd name="connsiteY0" fmla="*/ 502280 h 1718749"/>
                    <a:gd name="connsiteX1" fmla="*/ 330686 w 1736153"/>
                    <a:gd name="connsiteY1" fmla="*/ 517286 h 1718749"/>
                    <a:gd name="connsiteX2" fmla="*/ 976262 w 1736153"/>
                    <a:gd name="connsiteY2" fmla="*/ 1165957 h 1718749"/>
                    <a:gd name="connsiteX3" fmla="*/ 1180719 w 1736153"/>
                    <a:gd name="connsiteY3" fmla="*/ 1631288 h 1718749"/>
                    <a:gd name="connsiteX4" fmla="*/ 1261582 w 1736153"/>
                    <a:gd name="connsiteY4" fmla="*/ 1691157 h 1718749"/>
                    <a:gd name="connsiteX5" fmla="*/ 862858 w 1736153"/>
                    <a:gd name="connsiteY5" fmla="*/ 1703208 h 1718749"/>
                    <a:gd name="connsiteX6" fmla="*/ 30412 w 1736153"/>
                    <a:gd name="connsiteY6" fmla="*/ 1214071 h 1718749"/>
                    <a:gd name="connsiteX7" fmla="*/ 271633 w 1736153"/>
                    <a:gd name="connsiteY7" fmla="*/ 550769 h 1718749"/>
                    <a:gd name="connsiteX8" fmla="*/ 315753 w 1736153"/>
                    <a:gd name="connsiteY8" fmla="*/ 502280 h 1718749"/>
                    <a:gd name="connsiteX9" fmla="*/ 504700 w 1736153"/>
                    <a:gd name="connsiteY9" fmla="*/ 309281 h 1718749"/>
                    <a:gd name="connsiteX10" fmla="*/ 521332 w 1736153"/>
                    <a:gd name="connsiteY10" fmla="*/ 292869 h 1718749"/>
                    <a:gd name="connsiteX11" fmla="*/ 1236399 w 1736153"/>
                    <a:gd name="connsiteY11" fmla="*/ 54687 h 1718749"/>
                    <a:gd name="connsiteX12" fmla="*/ 1731815 w 1736153"/>
                    <a:gd name="connsiteY12" fmla="*/ 1229922 h 1718749"/>
                    <a:gd name="connsiteX13" fmla="*/ 1736153 w 1736153"/>
                    <a:gd name="connsiteY13" fmla="*/ 1263369 h 1718749"/>
                    <a:gd name="connsiteX14" fmla="*/ 1688026 w 1736153"/>
                    <a:gd name="connsiteY14" fmla="*/ 1220355 h 1718749"/>
                    <a:gd name="connsiteX15" fmla="*/ 1156430 w 1736153"/>
                    <a:gd name="connsiteY15" fmla="*/ 969956 h 1718749"/>
                    <a:gd name="connsiteX16" fmla="*/ 504700 w 1736153"/>
                    <a:gd name="connsiteY16" fmla="*/ 309281 h 1718749"/>
                    <a:gd name="connsiteX0" fmla="*/ 315457 w 1735857"/>
                    <a:gd name="connsiteY0" fmla="*/ 502280 h 1725842"/>
                    <a:gd name="connsiteX1" fmla="*/ 330390 w 1735857"/>
                    <a:gd name="connsiteY1" fmla="*/ 517286 h 1725842"/>
                    <a:gd name="connsiteX2" fmla="*/ 975966 w 1735857"/>
                    <a:gd name="connsiteY2" fmla="*/ 1165957 h 1725842"/>
                    <a:gd name="connsiteX3" fmla="*/ 1180423 w 1735857"/>
                    <a:gd name="connsiteY3" fmla="*/ 1631288 h 1725842"/>
                    <a:gd name="connsiteX4" fmla="*/ 1261286 w 1735857"/>
                    <a:gd name="connsiteY4" fmla="*/ 1691157 h 1725842"/>
                    <a:gd name="connsiteX5" fmla="*/ 858072 w 1735857"/>
                    <a:gd name="connsiteY5" fmla="*/ 1712188 h 1725842"/>
                    <a:gd name="connsiteX6" fmla="*/ 30116 w 1735857"/>
                    <a:gd name="connsiteY6" fmla="*/ 1214071 h 1725842"/>
                    <a:gd name="connsiteX7" fmla="*/ 271337 w 1735857"/>
                    <a:gd name="connsiteY7" fmla="*/ 550769 h 1725842"/>
                    <a:gd name="connsiteX8" fmla="*/ 315457 w 1735857"/>
                    <a:gd name="connsiteY8" fmla="*/ 502280 h 1725842"/>
                    <a:gd name="connsiteX9" fmla="*/ 504404 w 1735857"/>
                    <a:gd name="connsiteY9" fmla="*/ 309281 h 1725842"/>
                    <a:gd name="connsiteX10" fmla="*/ 521036 w 1735857"/>
                    <a:gd name="connsiteY10" fmla="*/ 292869 h 1725842"/>
                    <a:gd name="connsiteX11" fmla="*/ 1236103 w 1735857"/>
                    <a:gd name="connsiteY11" fmla="*/ 54687 h 1725842"/>
                    <a:gd name="connsiteX12" fmla="*/ 1731519 w 1735857"/>
                    <a:gd name="connsiteY12" fmla="*/ 1229922 h 1725842"/>
                    <a:gd name="connsiteX13" fmla="*/ 1735857 w 1735857"/>
                    <a:gd name="connsiteY13" fmla="*/ 1263369 h 1725842"/>
                    <a:gd name="connsiteX14" fmla="*/ 1687730 w 1735857"/>
                    <a:gd name="connsiteY14" fmla="*/ 1220355 h 1725842"/>
                    <a:gd name="connsiteX15" fmla="*/ 1156134 w 1735857"/>
                    <a:gd name="connsiteY15" fmla="*/ 969956 h 1725842"/>
                    <a:gd name="connsiteX16" fmla="*/ 504404 w 1735857"/>
                    <a:gd name="connsiteY16" fmla="*/ 309281 h 1725842"/>
                    <a:gd name="connsiteX0" fmla="*/ 315457 w 1735857"/>
                    <a:gd name="connsiteY0" fmla="*/ 502280 h 1728373"/>
                    <a:gd name="connsiteX1" fmla="*/ 330390 w 1735857"/>
                    <a:gd name="connsiteY1" fmla="*/ 517286 h 1728373"/>
                    <a:gd name="connsiteX2" fmla="*/ 975966 w 1735857"/>
                    <a:gd name="connsiteY2" fmla="*/ 1165957 h 1728373"/>
                    <a:gd name="connsiteX3" fmla="*/ 1180423 w 1735857"/>
                    <a:gd name="connsiteY3" fmla="*/ 1631288 h 1728373"/>
                    <a:gd name="connsiteX4" fmla="*/ 1261286 w 1735857"/>
                    <a:gd name="connsiteY4" fmla="*/ 1691157 h 1728373"/>
                    <a:gd name="connsiteX5" fmla="*/ 858072 w 1735857"/>
                    <a:gd name="connsiteY5" fmla="*/ 1712188 h 1728373"/>
                    <a:gd name="connsiteX6" fmla="*/ 30116 w 1735857"/>
                    <a:gd name="connsiteY6" fmla="*/ 1214071 h 1728373"/>
                    <a:gd name="connsiteX7" fmla="*/ 271337 w 1735857"/>
                    <a:gd name="connsiteY7" fmla="*/ 550769 h 1728373"/>
                    <a:gd name="connsiteX8" fmla="*/ 315457 w 1735857"/>
                    <a:gd name="connsiteY8" fmla="*/ 502280 h 1728373"/>
                    <a:gd name="connsiteX9" fmla="*/ 504404 w 1735857"/>
                    <a:gd name="connsiteY9" fmla="*/ 309281 h 1728373"/>
                    <a:gd name="connsiteX10" fmla="*/ 521036 w 1735857"/>
                    <a:gd name="connsiteY10" fmla="*/ 292869 h 1728373"/>
                    <a:gd name="connsiteX11" fmla="*/ 1236103 w 1735857"/>
                    <a:gd name="connsiteY11" fmla="*/ 54687 h 1728373"/>
                    <a:gd name="connsiteX12" fmla="*/ 1731519 w 1735857"/>
                    <a:gd name="connsiteY12" fmla="*/ 1229922 h 1728373"/>
                    <a:gd name="connsiteX13" fmla="*/ 1735857 w 1735857"/>
                    <a:gd name="connsiteY13" fmla="*/ 1263369 h 1728373"/>
                    <a:gd name="connsiteX14" fmla="*/ 1687730 w 1735857"/>
                    <a:gd name="connsiteY14" fmla="*/ 1220355 h 1728373"/>
                    <a:gd name="connsiteX15" fmla="*/ 1156134 w 1735857"/>
                    <a:gd name="connsiteY15" fmla="*/ 969956 h 1728373"/>
                    <a:gd name="connsiteX16" fmla="*/ 504404 w 1735857"/>
                    <a:gd name="connsiteY16" fmla="*/ 309281 h 1728373"/>
                    <a:gd name="connsiteX0" fmla="*/ 342979 w 1763379"/>
                    <a:gd name="connsiteY0" fmla="*/ 502280 h 1691157"/>
                    <a:gd name="connsiteX1" fmla="*/ 357912 w 1763379"/>
                    <a:gd name="connsiteY1" fmla="*/ 517286 h 1691157"/>
                    <a:gd name="connsiteX2" fmla="*/ 1003488 w 1763379"/>
                    <a:gd name="connsiteY2" fmla="*/ 1165957 h 1691157"/>
                    <a:gd name="connsiteX3" fmla="*/ 1207945 w 1763379"/>
                    <a:gd name="connsiteY3" fmla="*/ 1631288 h 1691157"/>
                    <a:gd name="connsiteX4" fmla="*/ 1288808 w 1763379"/>
                    <a:gd name="connsiteY4" fmla="*/ 1691157 h 1691157"/>
                    <a:gd name="connsiteX5" fmla="*/ 57638 w 1763379"/>
                    <a:gd name="connsiteY5" fmla="*/ 1214071 h 1691157"/>
                    <a:gd name="connsiteX6" fmla="*/ 298859 w 1763379"/>
                    <a:gd name="connsiteY6" fmla="*/ 550769 h 1691157"/>
                    <a:gd name="connsiteX7" fmla="*/ 342979 w 1763379"/>
                    <a:gd name="connsiteY7" fmla="*/ 502280 h 1691157"/>
                    <a:gd name="connsiteX8" fmla="*/ 531926 w 1763379"/>
                    <a:gd name="connsiteY8" fmla="*/ 309281 h 1691157"/>
                    <a:gd name="connsiteX9" fmla="*/ 548558 w 1763379"/>
                    <a:gd name="connsiteY9" fmla="*/ 292869 h 1691157"/>
                    <a:gd name="connsiteX10" fmla="*/ 1263625 w 1763379"/>
                    <a:gd name="connsiteY10" fmla="*/ 54687 h 1691157"/>
                    <a:gd name="connsiteX11" fmla="*/ 1759041 w 1763379"/>
                    <a:gd name="connsiteY11" fmla="*/ 1229922 h 1691157"/>
                    <a:gd name="connsiteX12" fmla="*/ 1763379 w 1763379"/>
                    <a:gd name="connsiteY12" fmla="*/ 1263369 h 1691157"/>
                    <a:gd name="connsiteX13" fmla="*/ 1715252 w 1763379"/>
                    <a:gd name="connsiteY13" fmla="*/ 1220355 h 1691157"/>
                    <a:gd name="connsiteX14" fmla="*/ 1183656 w 1763379"/>
                    <a:gd name="connsiteY14" fmla="*/ 969956 h 1691157"/>
                    <a:gd name="connsiteX15" fmla="*/ 531926 w 1763379"/>
                    <a:gd name="connsiteY15" fmla="*/ 309281 h 1691157"/>
                    <a:gd name="connsiteX0" fmla="*/ 342979 w 1763379"/>
                    <a:gd name="connsiteY0" fmla="*/ 502280 h 1732307"/>
                    <a:gd name="connsiteX1" fmla="*/ 357912 w 1763379"/>
                    <a:gd name="connsiteY1" fmla="*/ 517286 h 1732307"/>
                    <a:gd name="connsiteX2" fmla="*/ 1003488 w 1763379"/>
                    <a:gd name="connsiteY2" fmla="*/ 1165957 h 1732307"/>
                    <a:gd name="connsiteX3" fmla="*/ 1207945 w 1763379"/>
                    <a:gd name="connsiteY3" fmla="*/ 1631288 h 1732307"/>
                    <a:gd name="connsiteX4" fmla="*/ 1288808 w 1763379"/>
                    <a:gd name="connsiteY4" fmla="*/ 1691157 h 1732307"/>
                    <a:gd name="connsiteX5" fmla="*/ 57638 w 1763379"/>
                    <a:gd name="connsiteY5" fmla="*/ 1214071 h 1732307"/>
                    <a:gd name="connsiteX6" fmla="*/ 298859 w 1763379"/>
                    <a:gd name="connsiteY6" fmla="*/ 550769 h 1732307"/>
                    <a:gd name="connsiteX7" fmla="*/ 342979 w 1763379"/>
                    <a:gd name="connsiteY7" fmla="*/ 502280 h 1732307"/>
                    <a:gd name="connsiteX8" fmla="*/ 531926 w 1763379"/>
                    <a:gd name="connsiteY8" fmla="*/ 309281 h 1732307"/>
                    <a:gd name="connsiteX9" fmla="*/ 548558 w 1763379"/>
                    <a:gd name="connsiteY9" fmla="*/ 292869 h 1732307"/>
                    <a:gd name="connsiteX10" fmla="*/ 1263625 w 1763379"/>
                    <a:gd name="connsiteY10" fmla="*/ 54687 h 1732307"/>
                    <a:gd name="connsiteX11" fmla="*/ 1759041 w 1763379"/>
                    <a:gd name="connsiteY11" fmla="*/ 1229922 h 1732307"/>
                    <a:gd name="connsiteX12" fmla="*/ 1763379 w 1763379"/>
                    <a:gd name="connsiteY12" fmla="*/ 1263369 h 1732307"/>
                    <a:gd name="connsiteX13" fmla="*/ 1715252 w 1763379"/>
                    <a:gd name="connsiteY13" fmla="*/ 1220355 h 1732307"/>
                    <a:gd name="connsiteX14" fmla="*/ 1183656 w 1763379"/>
                    <a:gd name="connsiteY14" fmla="*/ 969956 h 1732307"/>
                    <a:gd name="connsiteX15" fmla="*/ 531926 w 1763379"/>
                    <a:gd name="connsiteY15" fmla="*/ 309281 h 1732307"/>
                    <a:gd name="connsiteX0" fmla="*/ 342979 w 1763379"/>
                    <a:gd name="connsiteY0" fmla="*/ 504554 h 1734581"/>
                    <a:gd name="connsiteX1" fmla="*/ 357912 w 1763379"/>
                    <a:gd name="connsiteY1" fmla="*/ 519560 h 1734581"/>
                    <a:gd name="connsiteX2" fmla="*/ 1003488 w 1763379"/>
                    <a:gd name="connsiteY2" fmla="*/ 1168231 h 1734581"/>
                    <a:gd name="connsiteX3" fmla="*/ 1207945 w 1763379"/>
                    <a:gd name="connsiteY3" fmla="*/ 1633562 h 1734581"/>
                    <a:gd name="connsiteX4" fmla="*/ 1288808 w 1763379"/>
                    <a:gd name="connsiteY4" fmla="*/ 1693431 h 1734581"/>
                    <a:gd name="connsiteX5" fmla="*/ 57638 w 1763379"/>
                    <a:gd name="connsiteY5" fmla="*/ 1216345 h 1734581"/>
                    <a:gd name="connsiteX6" fmla="*/ 298859 w 1763379"/>
                    <a:gd name="connsiteY6" fmla="*/ 553043 h 1734581"/>
                    <a:gd name="connsiteX7" fmla="*/ 342979 w 1763379"/>
                    <a:gd name="connsiteY7" fmla="*/ 504554 h 1734581"/>
                    <a:gd name="connsiteX8" fmla="*/ 531926 w 1763379"/>
                    <a:gd name="connsiteY8" fmla="*/ 311555 h 1734581"/>
                    <a:gd name="connsiteX9" fmla="*/ 548558 w 1763379"/>
                    <a:gd name="connsiteY9" fmla="*/ 295143 h 1734581"/>
                    <a:gd name="connsiteX10" fmla="*/ 1263625 w 1763379"/>
                    <a:gd name="connsiteY10" fmla="*/ 56961 h 1734581"/>
                    <a:gd name="connsiteX11" fmla="*/ 1763379 w 1763379"/>
                    <a:gd name="connsiteY11" fmla="*/ 1265643 h 1734581"/>
                    <a:gd name="connsiteX12" fmla="*/ 1715252 w 1763379"/>
                    <a:gd name="connsiteY12" fmla="*/ 1222629 h 1734581"/>
                    <a:gd name="connsiteX13" fmla="*/ 1183656 w 1763379"/>
                    <a:gd name="connsiteY13" fmla="*/ 972230 h 1734581"/>
                    <a:gd name="connsiteX14" fmla="*/ 531926 w 1763379"/>
                    <a:gd name="connsiteY14" fmla="*/ 311555 h 1734581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715252 w 1743173"/>
                    <a:gd name="connsiteY12" fmla="*/ 1220587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43173"/>
                    <a:gd name="connsiteY0" fmla="*/ 502512 h 1732539"/>
                    <a:gd name="connsiteX1" fmla="*/ 357912 w 1743173"/>
                    <a:gd name="connsiteY1" fmla="*/ 517518 h 1732539"/>
                    <a:gd name="connsiteX2" fmla="*/ 1003488 w 1743173"/>
                    <a:gd name="connsiteY2" fmla="*/ 1166189 h 1732539"/>
                    <a:gd name="connsiteX3" fmla="*/ 1207945 w 1743173"/>
                    <a:gd name="connsiteY3" fmla="*/ 1631520 h 1732539"/>
                    <a:gd name="connsiteX4" fmla="*/ 1288808 w 1743173"/>
                    <a:gd name="connsiteY4" fmla="*/ 1691389 h 1732539"/>
                    <a:gd name="connsiteX5" fmla="*/ 57638 w 1743173"/>
                    <a:gd name="connsiteY5" fmla="*/ 1214303 h 1732539"/>
                    <a:gd name="connsiteX6" fmla="*/ 298859 w 1743173"/>
                    <a:gd name="connsiteY6" fmla="*/ 551001 h 1732539"/>
                    <a:gd name="connsiteX7" fmla="*/ 342979 w 1743173"/>
                    <a:gd name="connsiteY7" fmla="*/ 502512 h 1732539"/>
                    <a:gd name="connsiteX8" fmla="*/ 531926 w 1743173"/>
                    <a:gd name="connsiteY8" fmla="*/ 309513 h 1732539"/>
                    <a:gd name="connsiteX9" fmla="*/ 548558 w 1743173"/>
                    <a:gd name="connsiteY9" fmla="*/ 293101 h 1732539"/>
                    <a:gd name="connsiteX10" fmla="*/ 1263625 w 1743173"/>
                    <a:gd name="connsiteY10" fmla="*/ 54919 h 1732539"/>
                    <a:gd name="connsiteX11" fmla="*/ 1743173 w 1743173"/>
                    <a:gd name="connsiteY11" fmla="*/ 1234415 h 1732539"/>
                    <a:gd name="connsiteX12" fmla="*/ 1674841 w 1743173"/>
                    <a:gd name="connsiteY12" fmla="*/ 1171196 h 1732539"/>
                    <a:gd name="connsiteX13" fmla="*/ 1183656 w 1743173"/>
                    <a:gd name="connsiteY13" fmla="*/ 970188 h 1732539"/>
                    <a:gd name="connsiteX14" fmla="*/ 531926 w 1743173"/>
                    <a:gd name="connsiteY14" fmla="*/ 309513 h 1732539"/>
                    <a:gd name="connsiteX0" fmla="*/ 342979 w 1767842"/>
                    <a:gd name="connsiteY0" fmla="*/ 502512 h 1732539"/>
                    <a:gd name="connsiteX1" fmla="*/ 357912 w 1767842"/>
                    <a:gd name="connsiteY1" fmla="*/ 517518 h 1732539"/>
                    <a:gd name="connsiteX2" fmla="*/ 1003488 w 1767842"/>
                    <a:gd name="connsiteY2" fmla="*/ 1166189 h 1732539"/>
                    <a:gd name="connsiteX3" fmla="*/ 1207945 w 1767842"/>
                    <a:gd name="connsiteY3" fmla="*/ 1631520 h 1732539"/>
                    <a:gd name="connsiteX4" fmla="*/ 1288808 w 1767842"/>
                    <a:gd name="connsiteY4" fmla="*/ 1691389 h 1732539"/>
                    <a:gd name="connsiteX5" fmla="*/ 57638 w 1767842"/>
                    <a:gd name="connsiteY5" fmla="*/ 1214303 h 1732539"/>
                    <a:gd name="connsiteX6" fmla="*/ 298859 w 1767842"/>
                    <a:gd name="connsiteY6" fmla="*/ 551001 h 1732539"/>
                    <a:gd name="connsiteX7" fmla="*/ 342979 w 1767842"/>
                    <a:gd name="connsiteY7" fmla="*/ 502512 h 1732539"/>
                    <a:gd name="connsiteX8" fmla="*/ 531926 w 1767842"/>
                    <a:gd name="connsiteY8" fmla="*/ 309513 h 1732539"/>
                    <a:gd name="connsiteX9" fmla="*/ 548558 w 1767842"/>
                    <a:gd name="connsiteY9" fmla="*/ 293101 h 1732539"/>
                    <a:gd name="connsiteX10" fmla="*/ 1263625 w 1767842"/>
                    <a:gd name="connsiteY10" fmla="*/ 54919 h 1732539"/>
                    <a:gd name="connsiteX11" fmla="*/ 1743173 w 1767842"/>
                    <a:gd name="connsiteY11" fmla="*/ 1234415 h 1732539"/>
                    <a:gd name="connsiteX12" fmla="*/ 1674841 w 1767842"/>
                    <a:gd name="connsiteY12" fmla="*/ 1171196 h 1732539"/>
                    <a:gd name="connsiteX13" fmla="*/ 1183656 w 1767842"/>
                    <a:gd name="connsiteY13" fmla="*/ 970188 h 1732539"/>
                    <a:gd name="connsiteX14" fmla="*/ 531926 w 1767842"/>
                    <a:gd name="connsiteY14" fmla="*/ 309513 h 1732539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7945 w 1767842"/>
                    <a:gd name="connsiteY3" fmla="*/ 1631520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744930"/>
                    <a:gd name="connsiteX1" fmla="*/ 357912 w 1767842"/>
                    <a:gd name="connsiteY1" fmla="*/ 517518 h 1744930"/>
                    <a:gd name="connsiteX2" fmla="*/ 1003488 w 1767842"/>
                    <a:gd name="connsiteY2" fmla="*/ 1166189 h 1744930"/>
                    <a:gd name="connsiteX3" fmla="*/ 1203455 w 1767842"/>
                    <a:gd name="connsiteY3" fmla="*/ 1613559 h 1744930"/>
                    <a:gd name="connsiteX4" fmla="*/ 1288808 w 1767842"/>
                    <a:gd name="connsiteY4" fmla="*/ 1691389 h 1744930"/>
                    <a:gd name="connsiteX5" fmla="*/ 57638 w 1767842"/>
                    <a:gd name="connsiteY5" fmla="*/ 1214303 h 1744930"/>
                    <a:gd name="connsiteX6" fmla="*/ 298859 w 1767842"/>
                    <a:gd name="connsiteY6" fmla="*/ 551001 h 1744930"/>
                    <a:gd name="connsiteX7" fmla="*/ 342979 w 1767842"/>
                    <a:gd name="connsiteY7" fmla="*/ 502512 h 1744930"/>
                    <a:gd name="connsiteX8" fmla="*/ 531926 w 1767842"/>
                    <a:gd name="connsiteY8" fmla="*/ 309513 h 1744930"/>
                    <a:gd name="connsiteX9" fmla="*/ 548558 w 1767842"/>
                    <a:gd name="connsiteY9" fmla="*/ 293101 h 1744930"/>
                    <a:gd name="connsiteX10" fmla="*/ 1263625 w 1767842"/>
                    <a:gd name="connsiteY10" fmla="*/ 54919 h 1744930"/>
                    <a:gd name="connsiteX11" fmla="*/ 1743173 w 1767842"/>
                    <a:gd name="connsiteY11" fmla="*/ 1234415 h 1744930"/>
                    <a:gd name="connsiteX12" fmla="*/ 1674841 w 1767842"/>
                    <a:gd name="connsiteY12" fmla="*/ 1171196 h 1744930"/>
                    <a:gd name="connsiteX13" fmla="*/ 1183656 w 1767842"/>
                    <a:gd name="connsiteY13" fmla="*/ 970188 h 1744930"/>
                    <a:gd name="connsiteX14" fmla="*/ 531926 w 1767842"/>
                    <a:gd name="connsiteY14" fmla="*/ 309513 h 1744930"/>
                    <a:gd name="connsiteX0" fmla="*/ 342979 w 1767842"/>
                    <a:gd name="connsiteY0" fmla="*/ 502512 h 1691549"/>
                    <a:gd name="connsiteX1" fmla="*/ 357912 w 1767842"/>
                    <a:gd name="connsiteY1" fmla="*/ 517518 h 1691549"/>
                    <a:gd name="connsiteX2" fmla="*/ 1003488 w 1767842"/>
                    <a:gd name="connsiteY2" fmla="*/ 1166189 h 1691549"/>
                    <a:gd name="connsiteX3" fmla="*/ 1288808 w 1767842"/>
                    <a:gd name="connsiteY3" fmla="*/ 1691389 h 1691549"/>
                    <a:gd name="connsiteX4" fmla="*/ 57638 w 1767842"/>
                    <a:gd name="connsiteY4" fmla="*/ 1214303 h 1691549"/>
                    <a:gd name="connsiteX5" fmla="*/ 298859 w 1767842"/>
                    <a:gd name="connsiteY5" fmla="*/ 551001 h 1691549"/>
                    <a:gd name="connsiteX6" fmla="*/ 342979 w 1767842"/>
                    <a:gd name="connsiteY6" fmla="*/ 502512 h 1691549"/>
                    <a:gd name="connsiteX7" fmla="*/ 531926 w 1767842"/>
                    <a:gd name="connsiteY7" fmla="*/ 309513 h 1691549"/>
                    <a:gd name="connsiteX8" fmla="*/ 548558 w 1767842"/>
                    <a:gd name="connsiteY8" fmla="*/ 293101 h 1691549"/>
                    <a:gd name="connsiteX9" fmla="*/ 1263625 w 1767842"/>
                    <a:gd name="connsiteY9" fmla="*/ 54919 h 1691549"/>
                    <a:gd name="connsiteX10" fmla="*/ 1743173 w 1767842"/>
                    <a:gd name="connsiteY10" fmla="*/ 1234415 h 1691549"/>
                    <a:gd name="connsiteX11" fmla="*/ 1674841 w 1767842"/>
                    <a:gd name="connsiteY11" fmla="*/ 1171196 h 1691549"/>
                    <a:gd name="connsiteX12" fmla="*/ 1183656 w 1767842"/>
                    <a:gd name="connsiteY12" fmla="*/ 970188 h 1691549"/>
                    <a:gd name="connsiteX13" fmla="*/ 531926 w 1767842"/>
                    <a:gd name="connsiteY13" fmla="*/ 309513 h 1691549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674841 w 1767842"/>
                    <a:gd name="connsiteY11" fmla="*/ 1171196 h 1744568"/>
                    <a:gd name="connsiteX12" fmla="*/ 1183656 w 1767842"/>
                    <a:gd name="connsiteY12" fmla="*/ 970188 h 1744568"/>
                    <a:gd name="connsiteX13" fmla="*/ 531926 w 1767842"/>
                    <a:gd name="connsiteY13" fmla="*/ 309513 h 1744568"/>
                    <a:gd name="connsiteX0" fmla="*/ 342979 w 1767842"/>
                    <a:gd name="connsiteY0" fmla="*/ 502512 h 1744568"/>
                    <a:gd name="connsiteX1" fmla="*/ 357912 w 1767842"/>
                    <a:gd name="connsiteY1" fmla="*/ 517518 h 1744568"/>
                    <a:gd name="connsiteX2" fmla="*/ 1003488 w 1767842"/>
                    <a:gd name="connsiteY2" fmla="*/ 1166189 h 1744568"/>
                    <a:gd name="connsiteX3" fmla="*/ 1288808 w 1767842"/>
                    <a:gd name="connsiteY3" fmla="*/ 1691389 h 1744568"/>
                    <a:gd name="connsiteX4" fmla="*/ 57638 w 1767842"/>
                    <a:gd name="connsiteY4" fmla="*/ 1214303 h 1744568"/>
                    <a:gd name="connsiteX5" fmla="*/ 298859 w 1767842"/>
                    <a:gd name="connsiteY5" fmla="*/ 551001 h 1744568"/>
                    <a:gd name="connsiteX6" fmla="*/ 342979 w 1767842"/>
                    <a:gd name="connsiteY6" fmla="*/ 502512 h 1744568"/>
                    <a:gd name="connsiteX7" fmla="*/ 531926 w 1767842"/>
                    <a:gd name="connsiteY7" fmla="*/ 309513 h 1744568"/>
                    <a:gd name="connsiteX8" fmla="*/ 548558 w 1767842"/>
                    <a:gd name="connsiteY8" fmla="*/ 293101 h 1744568"/>
                    <a:gd name="connsiteX9" fmla="*/ 1263625 w 1767842"/>
                    <a:gd name="connsiteY9" fmla="*/ 54919 h 1744568"/>
                    <a:gd name="connsiteX10" fmla="*/ 1743173 w 1767842"/>
                    <a:gd name="connsiteY10" fmla="*/ 1234415 h 1744568"/>
                    <a:gd name="connsiteX11" fmla="*/ 1183656 w 1767842"/>
                    <a:gd name="connsiteY11" fmla="*/ 970188 h 1744568"/>
                    <a:gd name="connsiteX12" fmla="*/ 531926 w 1767842"/>
                    <a:gd name="connsiteY12" fmla="*/ 309513 h 1744568"/>
                    <a:gd name="connsiteX0" fmla="*/ 342979 w 1767842"/>
                    <a:gd name="connsiteY0" fmla="*/ 502512 h 1757691"/>
                    <a:gd name="connsiteX1" fmla="*/ 357912 w 1767842"/>
                    <a:gd name="connsiteY1" fmla="*/ 517518 h 1757691"/>
                    <a:gd name="connsiteX2" fmla="*/ 1003488 w 1767842"/>
                    <a:gd name="connsiteY2" fmla="*/ 1166189 h 1757691"/>
                    <a:gd name="connsiteX3" fmla="*/ 1288808 w 1767842"/>
                    <a:gd name="connsiteY3" fmla="*/ 1691389 h 1757691"/>
                    <a:gd name="connsiteX4" fmla="*/ 57638 w 1767842"/>
                    <a:gd name="connsiteY4" fmla="*/ 1214303 h 1757691"/>
                    <a:gd name="connsiteX5" fmla="*/ 298859 w 1767842"/>
                    <a:gd name="connsiteY5" fmla="*/ 551001 h 1757691"/>
                    <a:gd name="connsiteX6" fmla="*/ 342979 w 1767842"/>
                    <a:gd name="connsiteY6" fmla="*/ 502512 h 1757691"/>
                    <a:gd name="connsiteX7" fmla="*/ 531926 w 1767842"/>
                    <a:gd name="connsiteY7" fmla="*/ 309513 h 1757691"/>
                    <a:gd name="connsiteX8" fmla="*/ 548558 w 1767842"/>
                    <a:gd name="connsiteY8" fmla="*/ 293101 h 1757691"/>
                    <a:gd name="connsiteX9" fmla="*/ 1263625 w 1767842"/>
                    <a:gd name="connsiteY9" fmla="*/ 54919 h 1757691"/>
                    <a:gd name="connsiteX10" fmla="*/ 1743173 w 1767842"/>
                    <a:gd name="connsiteY10" fmla="*/ 1234415 h 1757691"/>
                    <a:gd name="connsiteX11" fmla="*/ 1183656 w 1767842"/>
                    <a:gd name="connsiteY11" fmla="*/ 970188 h 1757691"/>
                    <a:gd name="connsiteX12" fmla="*/ 531926 w 1767842"/>
                    <a:gd name="connsiteY12" fmla="*/ 309513 h 1757691"/>
                    <a:gd name="connsiteX0" fmla="*/ 342979 w 1785302"/>
                    <a:gd name="connsiteY0" fmla="*/ 502512 h 1757691"/>
                    <a:gd name="connsiteX1" fmla="*/ 357912 w 1785302"/>
                    <a:gd name="connsiteY1" fmla="*/ 517518 h 1757691"/>
                    <a:gd name="connsiteX2" fmla="*/ 1003488 w 1785302"/>
                    <a:gd name="connsiteY2" fmla="*/ 1166189 h 1757691"/>
                    <a:gd name="connsiteX3" fmla="*/ 1288808 w 1785302"/>
                    <a:gd name="connsiteY3" fmla="*/ 1691389 h 1757691"/>
                    <a:gd name="connsiteX4" fmla="*/ 57638 w 1785302"/>
                    <a:gd name="connsiteY4" fmla="*/ 1214303 h 1757691"/>
                    <a:gd name="connsiteX5" fmla="*/ 298859 w 1785302"/>
                    <a:gd name="connsiteY5" fmla="*/ 551001 h 1757691"/>
                    <a:gd name="connsiteX6" fmla="*/ 342979 w 1785302"/>
                    <a:gd name="connsiteY6" fmla="*/ 502512 h 1757691"/>
                    <a:gd name="connsiteX7" fmla="*/ 531926 w 1785302"/>
                    <a:gd name="connsiteY7" fmla="*/ 309513 h 1757691"/>
                    <a:gd name="connsiteX8" fmla="*/ 548558 w 1785302"/>
                    <a:gd name="connsiteY8" fmla="*/ 293101 h 1757691"/>
                    <a:gd name="connsiteX9" fmla="*/ 1263625 w 1785302"/>
                    <a:gd name="connsiteY9" fmla="*/ 54919 h 1757691"/>
                    <a:gd name="connsiteX10" fmla="*/ 1743173 w 1785302"/>
                    <a:gd name="connsiteY10" fmla="*/ 1234415 h 1757691"/>
                    <a:gd name="connsiteX11" fmla="*/ 1183656 w 1785302"/>
                    <a:gd name="connsiteY11" fmla="*/ 970188 h 1757691"/>
                    <a:gd name="connsiteX12" fmla="*/ 531926 w 1785302"/>
                    <a:gd name="connsiteY12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531926 w 1785302"/>
                    <a:gd name="connsiteY6" fmla="*/ 309513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11" fmla="*/ 531926 w 1785302"/>
                    <a:gd name="connsiteY11" fmla="*/ 309513 h 1757691"/>
                    <a:gd name="connsiteX0" fmla="*/ 342979 w 1785302"/>
                    <a:gd name="connsiteY0" fmla="*/ 502512 h 1757691"/>
                    <a:gd name="connsiteX1" fmla="*/ 1003488 w 1785302"/>
                    <a:gd name="connsiteY1" fmla="*/ 1166189 h 1757691"/>
                    <a:gd name="connsiteX2" fmla="*/ 1288808 w 1785302"/>
                    <a:gd name="connsiteY2" fmla="*/ 1691389 h 1757691"/>
                    <a:gd name="connsiteX3" fmla="*/ 57638 w 1785302"/>
                    <a:gd name="connsiteY3" fmla="*/ 1214303 h 1757691"/>
                    <a:gd name="connsiteX4" fmla="*/ 298859 w 1785302"/>
                    <a:gd name="connsiteY4" fmla="*/ 551001 h 1757691"/>
                    <a:gd name="connsiteX5" fmla="*/ 342979 w 1785302"/>
                    <a:gd name="connsiteY5" fmla="*/ 502512 h 1757691"/>
                    <a:gd name="connsiteX6" fmla="*/ 1183656 w 1785302"/>
                    <a:gd name="connsiteY6" fmla="*/ 970188 h 1757691"/>
                    <a:gd name="connsiteX7" fmla="*/ 548558 w 1785302"/>
                    <a:gd name="connsiteY7" fmla="*/ 293101 h 1757691"/>
                    <a:gd name="connsiteX8" fmla="*/ 1263625 w 1785302"/>
                    <a:gd name="connsiteY8" fmla="*/ 54919 h 1757691"/>
                    <a:gd name="connsiteX9" fmla="*/ 1743173 w 1785302"/>
                    <a:gd name="connsiteY9" fmla="*/ 1234415 h 1757691"/>
                    <a:gd name="connsiteX10" fmla="*/ 1183656 w 1785302"/>
                    <a:gd name="connsiteY10" fmla="*/ 970188 h 1757691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42979 w 1786085"/>
                    <a:gd name="connsiteY0" fmla="*/ 488696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42979 w 1786085"/>
                    <a:gd name="connsiteY5" fmla="*/ 488696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  <a:gd name="connsiteX0" fmla="*/ 385582 w 1786085"/>
                    <a:gd name="connsiteY0" fmla="*/ 440769 h 1743875"/>
                    <a:gd name="connsiteX1" fmla="*/ 1003488 w 1786085"/>
                    <a:gd name="connsiteY1" fmla="*/ 1152373 h 1743875"/>
                    <a:gd name="connsiteX2" fmla="*/ 1288808 w 1786085"/>
                    <a:gd name="connsiteY2" fmla="*/ 1677573 h 1743875"/>
                    <a:gd name="connsiteX3" fmla="*/ 57638 w 1786085"/>
                    <a:gd name="connsiteY3" fmla="*/ 1200487 h 1743875"/>
                    <a:gd name="connsiteX4" fmla="*/ 298859 w 1786085"/>
                    <a:gd name="connsiteY4" fmla="*/ 537185 h 1743875"/>
                    <a:gd name="connsiteX5" fmla="*/ 385582 w 1786085"/>
                    <a:gd name="connsiteY5" fmla="*/ 440769 h 1743875"/>
                    <a:gd name="connsiteX6" fmla="*/ 1183656 w 1786085"/>
                    <a:gd name="connsiteY6" fmla="*/ 956372 h 1743875"/>
                    <a:gd name="connsiteX7" fmla="*/ 476666 w 1786085"/>
                    <a:gd name="connsiteY7" fmla="*/ 351178 h 1743875"/>
                    <a:gd name="connsiteX8" fmla="*/ 1263625 w 1786085"/>
                    <a:gd name="connsiteY8" fmla="*/ 41103 h 1743875"/>
                    <a:gd name="connsiteX9" fmla="*/ 1743173 w 1786085"/>
                    <a:gd name="connsiteY9" fmla="*/ 1220599 h 1743875"/>
                    <a:gd name="connsiteX10" fmla="*/ 1183656 w 1786085"/>
                    <a:gd name="connsiteY10" fmla="*/ 956372 h 17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6085" h="1743875">
                      <a:moveTo>
                        <a:pt x="385582" y="440769"/>
                      </a:moveTo>
                      <a:lnTo>
                        <a:pt x="1003488" y="1152373"/>
                      </a:lnTo>
                      <a:cubicBezTo>
                        <a:pt x="1141799" y="1398532"/>
                        <a:pt x="1150101" y="1406881"/>
                        <a:pt x="1288808" y="1677573"/>
                      </a:cubicBezTo>
                      <a:cubicBezTo>
                        <a:pt x="644898" y="1930768"/>
                        <a:pt x="222629" y="1390552"/>
                        <a:pt x="57638" y="1200487"/>
                      </a:cubicBezTo>
                      <a:cubicBezTo>
                        <a:pt x="-107353" y="1010422"/>
                        <a:pt x="116042" y="748727"/>
                        <a:pt x="298859" y="537185"/>
                      </a:cubicBezTo>
                      <a:lnTo>
                        <a:pt x="385582" y="440769"/>
                      </a:lnTo>
                      <a:close/>
                      <a:moveTo>
                        <a:pt x="1183656" y="956372"/>
                      </a:moveTo>
                      <a:cubicBezTo>
                        <a:pt x="984554" y="799486"/>
                        <a:pt x="583159" y="437158"/>
                        <a:pt x="476666" y="351178"/>
                      </a:cubicBezTo>
                      <a:cubicBezTo>
                        <a:pt x="662049" y="166760"/>
                        <a:pt x="1052541" y="-103800"/>
                        <a:pt x="1263625" y="41103"/>
                      </a:cubicBezTo>
                      <a:cubicBezTo>
                        <a:pt x="1474709" y="186006"/>
                        <a:pt x="1926780" y="698748"/>
                        <a:pt x="1743173" y="1220599"/>
                      </a:cubicBezTo>
                      <a:lnTo>
                        <a:pt x="1183656" y="956372"/>
                      </a:lnTo>
                      <a:close/>
                    </a:path>
                  </a:pathLst>
                </a:custGeom>
                <a:solidFill>
                  <a:srgbClr val="C296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모서리가 둥근 직사각형 2"/>
                <p:cNvSpPr/>
                <p:nvPr/>
              </p:nvSpPr>
              <p:spPr>
                <a:xfrm rot="2700000">
                  <a:off x="4439454" y="5178966"/>
                  <a:ext cx="236475" cy="226096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59871 w 1778460"/>
                    <a:gd name="connsiteY0" fmla="*/ 1214071 h 1482904"/>
                    <a:gd name="connsiteX1" fmla="*/ 473450 w 1778460"/>
                    <a:gd name="connsiteY1" fmla="*/ 369189 h 1482904"/>
                    <a:gd name="connsiteX2" fmla="*/ 1265858 w 1778460"/>
                    <a:gd name="connsiteY2" fmla="*/ 54687 h 1482904"/>
                    <a:gd name="connsiteX3" fmla="*/ 1778460 w 1778460"/>
                    <a:gd name="connsiteY3" fmla="*/ 1406249 h 1482904"/>
                    <a:gd name="connsiteX4" fmla="*/ 59871 w 1778460"/>
                    <a:gd name="connsiteY4" fmla="*/ 1214071 h 1482904"/>
                    <a:gd name="connsiteX0" fmla="*/ 59871 w 1836075"/>
                    <a:gd name="connsiteY0" fmla="*/ 1214071 h 1482904"/>
                    <a:gd name="connsiteX1" fmla="*/ 473450 w 1836075"/>
                    <a:gd name="connsiteY1" fmla="*/ 369189 h 1482904"/>
                    <a:gd name="connsiteX2" fmla="*/ 1265858 w 1836075"/>
                    <a:gd name="connsiteY2" fmla="*/ 54687 h 1482904"/>
                    <a:gd name="connsiteX3" fmla="*/ 1778460 w 1836075"/>
                    <a:gd name="connsiteY3" fmla="*/ 1406249 h 1482904"/>
                    <a:gd name="connsiteX4" fmla="*/ 59871 w 1836075"/>
                    <a:gd name="connsiteY4" fmla="*/ 1214071 h 1482904"/>
                    <a:gd name="connsiteX0" fmla="*/ 41902 w 1541201"/>
                    <a:gd name="connsiteY0" fmla="*/ 1209615 h 1451559"/>
                    <a:gd name="connsiteX1" fmla="*/ 455481 w 1541201"/>
                    <a:gd name="connsiteY1" fmla="*/ 364733 h 1451559"/>
                    <a:gd name="connsiteX2" fmla="*/ 1247889 w 1541201"/>
                    <a:gd name="connsiteY2" fmla="*/ 50231 h 1451559"/>
                    <a:gd name="connsiteX3" fmla="*/ 1466734 w 1541201"/>
                    <a:gd name="connsiteY3" fmla="*/ 1369157 h 1451559"/>
                    <a:gd name="connsiteX4" fmla="*/ 41902 w 1541201"/>
                    <a:gd name="connsiteY4" fmla="*/ 1209615 h 1451559"/>
                    <a:gd name="connsiteX0" fmla="*/ 41902 w 1719928"/>
                    <a:gd name="connsiteY0" fmla="*/ 1209615 h 1632467"/>
                    <a:gd name="connsiteX1" fmla="*/ 455481 w 1719928"/>
                    <a:gd name="connsiteY1" fmla="*/ 364733 h 1632467"/>
                    <a:gd name="connsiteX2" fmla="*/ 1247889 w 1719928"/>
                    <a:gd name="connsiteY2" fmla="*/ 50231 h 1632467"/>
                    <a:gd name="connsiteX3" fmla="*/ 1466734 w 1719928"/>
                    <a:gd name="connsiteY3" fmla="*/ 1369157 h 1632467"/>
                    <a:gd name="connsiteX4" fmla="*/ 41902 w 1719928"/>
                    <a:gd name="connsiteY4" fmla="*/ 1209615 h 1632467"/>
                    <a:gd name="connsiteX0" fmla="*/ 41902 w 1669509"/>
                    <a:gd name="connsiteY0" fmla="*/ 1209615 h 1596237"/>
                    <a:gd name="connsiteX1" fmla="*/ 455481 w 1669509"/>
                    <a:gd name="connsiteY1" fmla="*/ 364733 h 1596237"/>
                    <a:gd name="connsiteX2" fmla="*/ 1247889 w 1669509"/>
                    <a:gd name="connsiteY2" fmla="*/ 50231 h 1596237"/>
                    <a:gd name="connsiteX3" fmla="*/ 1466734 w 1669509"/>
                    <a:gd name="connsiteY3" fmla="*/ 1369157 h 1596237"/>
                    <a:gd name="connsiteX4" fmla="*/ 41902 w 1669509"/>
                    <a:gd name="connsiteY4" fmla="*/ 1209615 h 1596237"/>
                    <a:gd name="connsiteX0" fmla="*/ 41902 w 1633599"/>
                    <a:gd name="connsiteY0" fmla="*/ 1209615 h 1588997"/>
                    <a:gd name="connsiteX1" fmla="*/ 455481 w 1633599"/>
                    <a:gd name="connsiteY1" fmla="*/ 364733 h 1588997"/>
                    <a:gd name="connsiteX2" fmla="*/ 1247889 w 1633599"/>
                    <a:gd name="connsiteY2" fmla="*/ 50231 h 1588997"/>
                    <a:gd name="connsiteX3" fmla="*/ 1466734 w 1633599"/>
                    <a:gd name="connsiteY3" fmla="*/ 1369157 h 1588997"/>
                    <a:gd name="connsiteX4" fmla="*/ 41902 w 1633599"/>
                    <a:gd name="connsiteY4" fmla="*/ 1209615 h 1588997"/>
                    <a:gd name="connsiteX0" fmla="*/ 41902 w 1662319"/>
                    <a:gd name="connsiteY0" fmla="*/ 1209615 h 1574510"/>
                    <a:gd name="connsiteX1" fmla="*/ 455481 w 1662319"/>
                    <a:gd name="connsiteY1" fmla="*/ 364733 h 1574510"/>
                    <a:gd name="connsiteX2" fmla="*/ 1247889 w 1662319"/>
                    <a:gd name="connsiteY2" fmla="*/ 50231 h 1574510"/>
                    <a:gd name="connsiteX3" fmla="*/ 1466734 w 1662319"/>
                    <a:gd name="connsiteY3" fmla="*/ 1369157 h 1574510"/>
                    <a:gd name="connsiteX4" fmla="*/ 41902 w 1662319"/>
                    <a:gd name="connsiteY4" fmla="*/ 1209615 h 1574510"/>
                    <a:gd name="connsiteX0" fmla="*/ 41902 w 1612111"/>
                    <a:gd name="connsiteY0" fmla="*/ 1209615 h 1538295"/>
                    <a:gd name="connsiteX1" fmla="*/ 455481 w 1612111"/>
                    <a:gd name="connsiteY1" fmla="*/ 364733 h 1538295"/>
                    <a:gd name="connsiteX2" fmla="*/ 1247889 w 1612111"/>
                    <a:gd name="connsiteY2" fmla="*/ 50231 h 1538295"/>
                    <a:gd name="connsiteX3" fmla="*/ 1466734 w 1612111"/>
                    <a:gd name="connsiteY3" fmla="*/ 1369157 h 1538295"/>
                    <a:gd name="connsiteX4" fmla="*/ 41902 w 1612111"/>
                    <a:gd name="connsiteY4" fmla="*/ 1209615 h 1538295"/>
                    <a:gd name="connsiteX0" fmla="*/ 41902 w 1669501"/>
                    <a:gd name="connsiteY0" fmla="*/ 1209615 h 1596230"/>
                    <a:gd name="connsiteX1" fmla="*/ 455481 w 1669501"/>
                    <a:gd name="connsiteY1" fmla="*/ 364733 h 1596230"/>
                    <a:gd name="connsiteX2" fmla="*/ 1247889 w 1669501"/>
                    <a:gd name="connsiteY2" fmla="*/ 50231 h 1596230"/>
                    <a:gd name="connsiteX3" fmla="*/ 1466734 w 1669501"/>
                    <a:gd name="connsiteY3" fmla="*/ 1369157 h 1596230"/>
                    <a:gd name="connsiteX4" fmla="*/ 41902 w 1669501"/>
                    <a:gd name="connsiteY4" fmla="*/ 1209615 h 1596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501" h="1596230">
                      <a:moveTo>
                        <a:pt x="41902" y="1209615"/>
                      </a:moveTo>
                      <a:cubicBezTo>
                        <a:pt x="-126640" y="1042211"/>
                        <a:pt x="254483" y="557964"/>
                        <a:pt x="455481" y="364733"/>
                      </a:cubicBezTo>
                      <a:cubicBezTo>
                        <a:pt x="656479" y="171502"/>
                        <a:pt x="1079347" y="-117173"/>
                        <a:pt x="1247889" y="50231"/>
                      </a:cubicBezTo>
                      <a:cubicBezTo>
                        <a:pt x="1416431" y="217635"/>
                        <a:pt x="1961480" y="849536"/>
                        <a:pt x="1466734" y="1369157"/>
                      </a:cubicBezTo>
                      <a:cubicBezTo>
                        <a:pt x="971988" y="1888778"/>
                        <a:pt x="210444" y="1377019"/>
                        <a:pt x="41902" y="12096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모서리가 둥근 직사각형 2"/>
                <p:cNvSpPr/>
                <p:nvPr/>
              </p:nvSpPr>
              <p:spPr>
                <a:xfrm rot="2700000">
                  <a:off x="3479843" y="3785433"/>
                  <a:ext cx="630802" cy="635772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모서리가 둥근 직사각형 2"/>
                <p:cNvSpPr/>
                <p:nvPr/>
              </p:nvSpPr>
              <p:spPr>
                <a:xfrm rot="18900000" flipH="1">
                  <a:off x="5016090" y="3792171"/>
                  <a:ext cx="667286" cy="672543"/>
                </a:xfrm>
                <a:custGeom>
                  <a:avLst/>
                  <a:gdLst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1631212 h 1957462"/>
                    <a:gd name="connsiteX8" fmla="*/ 0 w 1957462"/>
                    <a:gd name="connsiteY8" fmla="*/ 326250 h 1957462"/>
                    <a:gd name="connsiteX0" fmla="*/ 0 w 1957462"/>
                    <a:gd name="connsiteY0" fmla="*/ 326250 h 1957462"/>
                    <a:gd name="connsiteX1" fmla="*/ 326250 w 1957462"/>
                    <a:gd name="connsiteY1" fmla="*/ 0 h 1957462"/>
                    <a:gd name="connsiteX2" fmla="*/ 1631212 w 1957462"/>
                    <a:gd name="connsiteY2" fmla="*/ 0 h 1957462"/>
                    <a:gd name="connsiteX3" fmla="*/ 1957462 w 1957462"/>
                    <a:gd name="connsiteY3" fmla="*/ 326250 h 1957462"/>
                    <a:gd name="connsiteX4" fmla="*/ 1957462 w 1957462"/>
                    <a:gd name="connsiteY4" fmla="*/ 1631212 h 1957462"/>
                    <a:gd name="connsiteX5" fmla="*/ 1631212 w 1957462"/>
                    <a:gd name="connsiteY5" fmla="*/ 1957462 h 1957462"/>
                    <a:gd name="connsiteX6" fmla="*/ 326250 w 1957462"/>
                    <a:gd name="connsiteY6" fmla="*/ 1957462 h 1957462"/>
                    <a:gd name="connsiteX7" fmla="*/ 0 w 1957462"/>
                    <a:gd name="connsiteY7" fmla="*/ 326250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468083 w 1794333"/>
                    <a:gd name="connsiteY2" fmla="*/ 0 h 1957462"/>
                    <a:gd name="connsiteX3" fmla="*/ 1794333 w 1794333"/>
                    <a:gd name="connsiteY3" fmla="*/ 326250 h 1957462"/>
                    <a:gd name="connsiteX4" fmla="*/ 1794333 w 1794333"/>
                    <a:gd name="connsiteY4" fmla="*/ 1631212 h 1957462"/>
                    <a:gd name="connsiteX5" fmla="*/ 1468083 w 1794333"/>
                    <a:gd name="connsiteY5" fmla="*/ 1957462 h 1957462"/>
                    <a:gd name="connsiteX6" fmla="*/ 163121 w 1794333"/>
                    <a:gd name="connsiteY6" fmla="*/ 1957462 h 1957462"/>
                    <a:gd name="connsiteX0" fmla="*/ 163121 w 1794333"/>
                    <a:gd name="connsiteY0" fmla="*/ 1957462 h 1957462"/>
                    <a:gd name="connsiteX1" fmla="*/ 163121 w 1794333"/>
                    <a:gd name="connsiteY1" fmla="*/ 0 h 1957462"/>
                    <a:gd name="connsiteX2" fmla="*/ 1794333 w 1794333"/>
                    <a:gd name="connsiteY2" fmla="*/ 326250 h 1957462"/>
                    <a:gd name="connsiteX3" fmla="*/ 1794333 w 1794333"/>
                    <a:gd name="connsiteY3" fmla="*/ 1631212 h 1957462"/>
                    <a:gd name="connsiteX4" fmla="*/ 1468083 w 1794333"/>
                    <a:gd name="connsiteY4" fmla="*/ 1957462 h 1957462"/>
                    <a:gd name="connsiteX5" fmla="*/ 163121 w 1794333"/>
                    <a:gd name="connsiteY5" fmla="*/ 1957462 h 1957462"/>
                    <a:gd name="connsiteX0" fmla="*/ 163121 w 2048537"/>
                    <a:gd name="connsiteY0" fmla="*/ 1957462 h 1957462"/>
                    <a:gd name="connsiteX1" fmla="*/ 163121 w 2048537"/>
                    <a:gd name="connsiteY1" fmla="*/ 0 h 1957462"/>
                    <a:gd name="connsiteX2" fmla="*/ 1794333 w 2048537"/>
                    <a:gd name="connsiteY2" fmla="*/ 326250 h 1957462"/>
                    <a:gd name="connsiteX3" fmla="*/ 1794333 w 2048537"/>
                    <a:gd name="connsiteY3" fmla="*/ 1631212 h 1957462"/>
                    <a:gd name="connsiteX4" fmla="*/ 1468083 w 2048537"/>
                    <a:gd name="connsiteY4" fmla="*/ 1957462 h 1957462"/>
                    <a:gd name="connsiteX5" fmla="*/ 163121 w 2048537"/>
                    <a:gd name="connsiteY5" fmla="*/ 1957462 h 1957462"/>
                    <a:gd name="connsiteX0" fmla="*/ 297562 w 2182978"/>
                    <a:gd name="connsiteY0" fmla="*/ 1962346 h 1962346"/>
                    <a:gd name="connsiteX1" fmla="*/ 297562 w 2182978"/>
                    <a:gd name="connsiteY1" fmla="*/ 4884 h 1962346"/>
                    <a:gd name="connsiteX2" fmla="*/ 1928774 w 2182978"/>
                    <a:gd name="connsiteY2" fmla="*/ 331134 h 1962346"/>
                    <a:gd name="connsiteX3" fmla="*/ 1928774 w 2182978"/>
                    <a:gd name="connsiteY3" fmla="*/ 1636096 h 1962346"/>
                    <a:gd name="connsiteX4" fmla="*/ 1602524 w 2182978"/>
                    <a:gd name="connsiteY4" fmla="*/ 1962346 h 1962346"/>
                    <a:gd name="connsiteX5" fmla="*/ 297562 w 2182978"/>
                    <a:gd name="connsiteY5" fmla="*/ 1962346 h 1962346"/>
                    <a:gd name="connsiteX0" fmla="*/ 297562 w 2182978"/>
                    <a:gd name="connsiteY0" fmla="*/ 1962346 h 2107343"/>
                    <a:gd name="connsiteX1" fmla="*/ 297562 w 2182978"/>
                    <a:gd name="connsiteY1" fmla="*/ 4884 h 2107343"/>
                    <a:gd name="connsiteX2" fmla="*/ 1928774 w 2182978"/>
                    <a:gd name="connsiteY2" fmla="*/ 331134 h 2107343"/>
                    <a:gd name="connsiteX3" fmla="*/ 1928774 w 2182978"/>
                    <a:gd name="connsiteY3" fmla="*/ 1636096 h 2107343"/>
                    <a:gd name="connsiteX4" fmla="*/ 1602524 w 2182978"/>
                    <a:gd name="connsiteY4" fmla="*/ 1962346 h 2107343"/>
                    <a:gd name="connsiteX5" fmla="*/ 297562 w 2182978"/>
                    <a:gd name="connsiteY5" fmla="*/ 1962346 h 2107343"/>
                    <a:gd name="connsiteX0" fmla="*/ 181326 w 2072568"/>
                    <a:gd name="connsiteY0" fmla="*/ 1388321 h 1999949"/>
                    <a:gd name="connsiteX1" fmla="*/ 187152 w 2072568"/>
                    <a:gd name="connsiteY1" fmla="*/ 42487 h 1999949"/>
                    <a:gd name="connsiteX2" fmla="*/ 1818364 w 2072568"/>
                    <a:gd name="connsiteY2" fmla="*/ 368737 h 1999949"/>
                    <a:gd name="connsiteX3" fmla="*/ 1818364 w 2072568"/>
                    <a:gd name="connsiteY3" fmla="*/ 1673699 h 1999949"/>
                    <a:gd name="connsiteX4" fmla="*/ 1492114 w 2072568"/>
                    <a:gd name="connsiteY4" fmla="*/ 1999949 h 1999949"/>
                    <a:gd name="connsiteX5" fmla="*/ 181326 w 2072568"/>
                    <a:gd name="connsiteY5" fmla="*/ 1388321 h 1999949"/>
                    <a:gd name="connsiteX0" fmla="*/ 141155 w 2131423"/>
                    <a:gd name="connsiteY0" fmla="*/ 1431542 h 2002394"/>
                    <a:gd name="connsiteX1" fmla="*/ 246007 w 2131423"/>
                    <a:gd name="connsiteY1" fmla="*/ 44932 h 2002394"/>
                    <a:gd name="connsiteX2" fmla="*/ 1877219 w 2131423"/>
                    <a:gd name="connsiteY2" fmla="*/ 371182 h 2002394"/>
                    <a:gd name="connsiteX3" fmla="*/ 1877219 w 2131423"/>
                    <a:gd name="connsiteY3" fmla="*/ 1676144 h 2002394"/>
                    <a:gd name="connsiteX4" fmla="*/ 1550969 w 2131423"/>
                    <a:gd name="connsiteY4" fmla="*/ 2002394 h 2002394"/>
                    <a:gd name="connsiteX5" fmla="*/ 141155 w 2131423"/>
                    <a:gd name="connsiteY5" fmla="*/ 1431542 h 2002394"/>
                    <a:gd name="connsiteX0" fmla="*/ 8774 w 1823842"/>
                    <a:gd name="connsiteY0" fmla="*/ 1072214 h 1643066"/>
                    <a:gd name="connsiteX1" fmla="*/ 865055 w 1823842"/>
                    <a:gd name="connsiteY1" fmla="*/ 693334 h 1643066"/>
                    <a:gd name="connsiteX2" fmla="*/ 1744838 w 1823842"/>
                    <a:gd name="connsiteY2" fmla="*/ 11854 h 1643066"/>
                    <a:gd name="connsiteX3" fmla="*/ 1744838 w 1823842"/>
                    <a:gd name="connsiteY3" fmla="*/ 1316816 h 1643066"/>
                    <a:gd name="connsiteX4" fmla="*/ 1418588 w 1823842"/>
                    <a:gd name="connsiteY4" fmla="*/ 1643066 h 1643066"/>
                    <a:gd name="connsiteX5" fmla="*/ 8774 w 1823842"/>
                    <a:gd name="connsiteY5" fmla="*/ 1072214 h 1643066"/>
                    <a:gd name="connsiteX0" fmla="*/ 45633 w 1891618"/>
                    <a:gd name="connsiteY0" fmla="*/ 1116669 h 1687521"/>
                    <a:gd name="connsiteX1" fmla="*/ 476687 w 1891618"/>
                    <a:gd name="connsiteY1" fmla="*/ 324211 h 1687521"/>
                    <a:gd name="connsiteX2" fmla="*/ 1781697 w 1891618"/>
                    <a:gd name="connsiteY2" fmla="*/ 56309 h 1687521"/>
                    <a:gd name="connsiteX3" fmla="*/ 1781697 w 1891618"/>
                    <a:gd name="connsiteY3" fmla="*/ 1361271 h 1687521"/>
                    <a:gd name="connsiteX4" fmla="*/ 1455447 w 1891618"/>
                    <a:gd name="connsiteY4" fmla="*/ 1687521 h 1687521"/>
                    <a:gd name="connsiteX5" fmla="*/ 45633 w 1891618"/>
                    <a:gd name="connsiteY5" fmla="*/ 1116669 h 1687521"/>
                    <a:gd name="connsiteX0" fmla="*/ 39551 w 1885536"/>
                    <a:gd name="connsiteY0" fmla="*/ 1117385 h 1688237"/>
                    <a:gd name="connsiteX1" fmla="*/ 470605 w 1885536"/>
                    <a:gd name="connsiteY1" fmla="*/ 324927 h 1688237"/>
                    <a:gd name="connsiteX2" fmla="*/ 1775615 w 1885536"/>
                    <a:gd name="connsiteY2" fmla="*/ 57025 h 1688237"/>
                    <a:gd name="connsiteX3" fmla="*/ 1775615 w 1885536"/>
                    <a:gd name="connsiteY3" fmla="*/ 1361987 h 1688237"/>
                    <a:gd name="connsiteX4" fmla="*/ 1449365 w 1885536"/>
                    <a:gd name="connsiteY4" fmla="*/ 1688237 h 1688237"/>
                    <a:gd name="connsiteX5" fmla="*/ 39551 w 1885536"/>
                    <a:gd name="connsiteY5" fmla="*/ 1117385 h 1688237"/>
                    <a:gd name="connsiteX0" fmla="*/ 37020 w 1777054"/>
                    <a:gd name="connsiteY0" fmla="*/ 837838 h 1408690"/>
                    <a:gd name="connsiteX1" fmla="*/ 468074 w 1777054"/>
                    <a:gd name="connsiteY1" fmla="*/ 45380 h 1408690"/>
                    <a:gd name="connsiteX2" fmla="*/ 1091555 w 1777054"/>
                    <a:gd name="connsiteY2" fmla="*/ 202705 h 1408690"/>
                    <a:gd name="connsiteX3" fmla="*/ 1773084 w 1777054"/>
                    <a:gd name="connsiteY3" fmla="*/ 1082440 h 1408690"/>
                    <a:gd name="connsiteX4" fmla="*/ 1446834 w 1777054"/>
                    <a:gd name="connsiteY4" fmla="*/ 1408690 h 1408690"/>
                    <a:gd name="connsiteX5" fmla="*/ 37020 w 1777054"/>
                    <a:gd name="connsiteY5" fmla="*/ 837838 h 1408690"/>
                    <a:gd name="connsiteX0" fmla="*/ 38872 w 1780602"/>
                    <a:gd name="connsiteY0" fmla="*/ 1147905 h 1718757"/>
                    <a:gd name="connsiteX1" fmla="*/ 469926 w 1780602"/>
                    <a:gd name="connsiteY1" fmla="*/ 355447 h 1718757"/>
                    <a:gd name="connsiteX2" fmla="*/ 1262333 w 1780602"/>
                    <a:gd name="connsiteY2" fmla="*/ 52595 h 1718757"/>
                    <a:gd name="connsiteX3" fmla="*/ 1774936 w 1780602"/>
                    <a:gd name="connsiteY3" fmla="*/ 1392507 h 1718757"/>
                    <a:gd name="connsiteX4" fmla="*/ 1448686 w 1780602"/>
                    <a:gd name="connsiteY4" fmla="*/ 1718757 h 1718757"/>
                    <a:gd name="connsiteX5" fmla="*/ 38872 w 1780602"/>
                    <a:gd name="connsiteY5" fmla="*/ 1147905 h 1718757"/>
                    <a:gd name="connsiteX0" fmla="*/ 40760 w 1753365"/>
                    <a:gd name="connsiteY0" fmla="*/ 1213151 h 1719928"/>
                    <a:gd name="connsiteX1" fmla="*/ 442689 w 1753365"/>
                    <a:gd name="connsiteY1" fmla="*/ 356618 h 1719928"/>
                    <a:gd name="connsiteX2" fmla="*/ 1235096 w 1753365"/>
                    <a:gd name="connsiteY2" fmla="*/ 53766 h 1719928"/>
                    <a:gd name="connsiteX3" fmla="*/ 1747699 w 1753365"/>
                    <a:gd name="connsiteY3" fmla="*/ 1393678 h 1719928"/>
                    <a:gd name="connsiteX4" fmla="*/ 1421449 w 1753365"/>
                    <a:gd name="connsiteY4" fmla="*/ 1719928 h 1719928"/>
                    <a:gd name="connsiteX5" fmla="*/ 40760 w 1753365"/>
                    <a:gd name="connsiteY5" fmla="*/ 1213151 h 1719928"/>
                    <a:gd name="connsiteX0" fmla="*/ 39983 w 1764238"/>
                    <a:gd name="connsiteY0" fmla="*/ 1201285 h 1719713"/>
                    <a:gd name="connsiteX1" fmla="*/ 453562 w 1764238"/>
                    <a:gd name="connsiteY1" fmla="*/ 356403 h 1719713"/>
                    <a:gd name="connsiteX2" fmla="*/ 1245969 w 1764238"/>
                    <a:gd name="connsiteY2" fmla="*/ 53551 h 1719713"/>
                    <a:gd name="connsiteX3" fmla="*/ 1758572 w 1764238"/>
                    <a:gd name="connsiteY3" fmla="*/ 1393463 h 1719713"/>
                    <a:gd name="connsiteX4" fmla="*/ 1432322 w 1764238"/>
                    <a:gd name="connsiteY4" fmla="*/ 1719713 h 1719713"/>
                    <a:gd name="connsiteX5" fmla="*/ 39983 w 1764238"/>
                    <a:gd name="connsiteY5" fmla="*/ 1201285 h 1719713"/>
                    <a:gd name="connsiteX0" fmla="*/ 39983 w 1764238"/>
                    <a:gd name="connsiteY0" fmla="*/ 1211762 h 1730190"/>
                    <a:gd name="connsiteX1" fmla="*/ 453562 w 1764238"/>
                    <a:gd name="connsiteY1" fmla="*/ 366880 h 1730190"/>
                    <a:gd name="connsiteX2" fmla="*/ 1245970 w 1764238"/>
                    <a:gd name="connsiteY2" fmla="*/ 52378 h 1730190"/>
                    <a:gd name="connsiteX3" fmla="*/ 1758572 w 1764238"/>
                    <a:gd name="connsiteY3" fmla="*/ 1403940 h 1730190"/>
                    <a:gd name="connsiteX4" fmla="*/ 1432322 w 1764238"/>
                    <a:gd name="connsiteY4" fmla="*/ 1730190 h 1730190"/>
                    <a:gd name="connsiteX5" fmla="*/ 39983 w 1764238"/>
                    <a:gd name="connsiteY5" fmla="*/ 1211762 h 1730190"/>
                    <a:gd name="connsiteX0" fmla="*/ 39983 w 1764238"/>
                    <a:gd name="connsiteY0" fmla="*/ 1211762 h 1732043"/>
                    <a:gd name="connsiteX1" fmla="*/ 453562 w 1764238"/>
                    <a:gd name="connsiteY1" fmla="*/ 366880 h 1732043"/>
                    <a:gd name="connsiteX2" fmla="*/ 1245970 w 1764238"/>
                    <a:gd name="connsiteY2" fmla="*/ 52378 h 1732043"/>
                    <a:gd name="connsiteX3" fmla="*/ 1758572 w 1764238"/>
                    <a:gd name="connsiteY3" fmla="*/ 1403940 h 1732043"/>
                    <a:gd name="connsiteX4" fmla="*/ 1432322 w 1764238"/>
                    <a:gd name="connsiteY4" fmla="*/ 1730190 h 1732043"/>
                    <a:gd name="connsiteX5" fmla="*/ 39983 w 1764238"/>
                    <a:gd name="connsiteY5" fmla="*/ 1211762 h 1732043"/>
                    <a:gd name="connsiteX0" fmla="*/ 39983 w 1758572"/>
                    <a:gd name="connsiteY0" fmla="*/ 1211762 h 1732043"/>
                    <a:gd name="connsiteX1" fmla="*/ 453562 w 1758572"/>
                    <a:gd name="connsiteY1" fmla="*/ 366880 h 1732043"/>
                    <a:gd name="connsiteX2" fmla="*/ 1245970 w 1758572"/>
                    <a:gd name="connsiteY2" fmla="*/ 52378 h 1732043"/>
                    <a:gd name="connsiteX3" fmla="*/ 1758572 w 1758572"/>
                    <a:gd name="connsiteY3" fmla="*/ 1403940 h 1732043"/>
                    <a:gd name="connsiteX4" fmla="*/ 1432322 w 1758572"/>
                    <a:gd name="connsiteY4" fmla="*/ 1730190 h 1732043"/>
                    <a:gd name="connsiteX5" fmla="*/ 39983 w 1758572"/>
                    <a:gd name="connsiteY5" fmla="*/ 1211762 h 1732043"/>
                    <a:gd name="connsiteX0" fmla="*/ 39983 w 1758572"/>
                    <a:gd name="connsiteY0" fmla="*/ 1214071 h 1734352"/>
                    <a:gd name="connsiteX1" fmla="*/ 453562 w 1758572"/>
                    <a:gd name="connsiteY1" fmla="*/ 369189 h 1734352"/>
                    <a:gd name="connsiteX2" fmla="*/ 1245970 w 1758572"/>
                    <a:gd name="connsiteY2" fmla="*/ 54687 h 1734352"/>
                    <a:gd name="connsiteX3" fmla="*/ 1758572 w 1758572"/>
                    <a:gd name="connsiteY3" fmla="*/ 1406249 h 1734352"/>
                    <a:gd name="connsiteX4" fmla="*/ 1432322 w 1758572"/>
                    <a:gd name="connsiteY4" fmla="*/ 1732499 h 1734352"/>
                    <a:gd name="connsiteX5" fmla="*/ 39983 w 1758572"/>
                    <a:gd name="connsiteY5" fmla="*/ 1214071 h 1734352"/>
                    <a:gd name="connsiteX0" fmla="*/ 39983 w 1758572"/>
                    <a:gd name="connsiteY0" fmla="*/ 1279819 h 1800100"/>
                    <a:gd name="connsiteX1" fmla="*/ 453562 w 1758572"/>
                    <a:gd name="connsiteY1" fmla="*/ 434937 h 1800100"/>
                    <a:gd name="connsiteX2" fmla="*/ 878677 w 1758572"/>
                    <a:gd name="connsiteY2" fmla="*/ 101528 h 1800100"/>
                    <a:gd name="connsiteX3" fmla="*/ 1245970 w 1758572"/>
                    <a:gd name="connsiteY3" fmla="*/ 120435 h 1800100"/>
                    <a:gd name="connsiteX4" fmla="*/ 1758572 w 1758572"/>
                    <a:gd name="connsiteY4" fmla="*/ 1471997 h 1800100"/>
                    <a:gd name="connsiteX5" fmla="*/ 1432322 w 1758572"/>
                    <a:gd name="connsiteY5" fmla="*/ 1798247 h 1800100"/>
                    <a:gd name="connsiteX6" fmla="*/ 39983 w 1758572"/>
                    <a:gd name="connsiteY6" fmla="*/ 1279819 h 1800100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5853 w 1754442"/>
                    <a:gd name="connsiteY0" fmla="*/ 1307093 h 1827374"/>
                    <a:gd name="connsiteX1" fmla="*/ 449432 w 1754442"/>
                    <a:gd name="connsiteY1" fmla="*/ 462211 h 1827374"/>
                    <a:gd name="connsiteX2" fmla="*/ 864692 w 1754442"/>
                    <a:gd name="connsiteY2" fmla="*/ 70799 h 1827374"/>
                    <a:gd name="connsiteX3" fmla="*/ 1241840 w 1754442"/>
                    <a:gd name="connsiteY3" fmla="*/ 147709 h 1827374"/>
                    <a:gd name="connsiteX4" fmla="*/ 1754442 w 1754442"/>
                    <a:gd name="connsiteY4" fmla="*/ 1499271 h 1827374"/>
                    <a:gd name="connsiteX5" fmla="*/ 1428192 w 1754442"/>
                    <a:gd name="connsiteY5" fmla="*/ 1825521 h 1827374"/>
                    <a:gd name="connsiteX6" fmla="*/ 35853 w 1754442"/>
                    <a:gd name="connsiteY6" fmla="*/ 1307093 h 1827374"/>
                    <a:gd name="connsiteX0" fmla="*/ 38019 w 1756608"/>
                    <a:gd name="connsiteY0" fmla="*/ 1307093 h 1827374"/>
                    <a:gd name="connsiteX1" fmla="*/ 451598 w 1756608"/>
                    <a:gd name="connsiteY1" fmla="*/ 462211 h 1827374"/>
                    <a:gd name="connsiteX2" fmla="*/ 866858 w 1756608"/>
                    <a:gd name="connsiteY2" fmla="*/ 70799 h 1827374"/>
                    <a:gd name="connsiteX3" fmla="*/ 1244006 w 1756608"/>
                    <a:gd name="connsiteY3" fmla="*/ 147709 h 1827374"/>
                    <a:gd name="connsiteX4" fmla="*/ 1756608 w 1756608"/>
                    <a:gd name="connsiteY4" fmla="*/ 1499271 h 1827374"/>
                    <a:gd name="connsiteX5" fmla="*/ 1430358 w 1756608"/>
                    <a:gd name="connsiteY5" fmla="*/ 1825521 h 1827374"/>
                    <a:gd name="connsiteX6" fmla="*/ 38019 w 1756608"/>
                    <a:gd name="connsiteY6" fmla="*/ 1307093 h 1827374"/>
                    <a:gd name="connsiteX0" fmla="*/ 38019 w 1761921"/>
                    <a:gd name="connsiteY0" fmla="*/ 1241498 h 1761779"/>
                    <a:gd name="connsiteX1" fmla="*/ 451598 w 1761921"/>
                    <a:gd name="connsiteY1" fmla="*/ 396616 h 1761779"/>
                    <a:gd name="connsiteX2" fmla="*/ 866858 w 1761921"/>
                    <a:gd name="connsiteY2" fmla="*/ 5204 h 1761779"/>
                    <a:gd name="connsiteX3" fmla="*/ 1194734 w 1761921"/>
                    <a:gd name="connsiteY3" fmla="*/ 546138 h 1761779"/>
                    <a:gd name="connsiteX4" fmla="*/ 1756608 w 1761921"/>
                    <a:gd name="connsiteY4" fmla="*/ 1433676 h 1761779"/>
                    <a:gd name="connsiteX5" fmla="*/ 1430358 w 1761921"/>
                    <a:gd name="connsiteY5" fmla="*/ 1759926 h 1761779"/>
                    <a:gd name="connsiteX6" fmla="*/ 38019 w 1761921"/>
                    <a:gd name="connsiteY6" fmla="*/ 1241498 h 1761779"/>
                    <a:gd name="connsiteX0" fmla="*/ 38019 w 1761921"/>
                    <a:gd name="connsiteY0" fmla="*/ 1243068 h 1763349"/>
                    <a:gd name="connsiteX1" fmla="*/ 451598 w 1761921"/>
                    <a:gd name="connsiteY1" fmla="*/ 398186 h 1763349"/>
                    <a:gd name="connsiteX2" fmla="*/ 866858 w 1761921"/>
                    <a:gd name="connsiteY2" fmla="*/ 6774 h 1763349"/>
                    <a:gd name="connsiteX3" fmla="*/ 1194734 w 1761921"/>
                    <a:gd name="connsiteY3" fmla="*/ 547708 h 1763349"/>
                    <a:gd name="connsiteX4" fmla="*/ 1756608 w 1761921"/>
                    <a:gd name="connsiteY4" fmla="*/ 1435246 h 1763349"/>
                    <a:gd name="connsiteX5" fmla="*/ 1430358 w 1761921"/>
                    <a:gd name="connsiteY5" fmla="*/ 1761496 h 1763349"/>
                    <a:gd name="connsiteX6" fmla="*/ 38019 w 1761921"/>
                    <a:gd name="connsiteY6" fmla="*/ 1243068 h 1763349"/>
                    <a:gd name="connsiteX0" fmla="*/ 35963 w 1759865"/>
                    <a:gd name="connsiteY0" fmla="*/ 1230744 h 1751025"/>
                    <a:gd name="connsiteX1" fmla="*/ 449542 w 1759865"/>
                    <a:gd name="connsiteY1" fmla="*/ 385862 h 1751025"/>
                    <a:gd name="connsiteX2" fmla="*/ 875885 w 1759865"/>
                    <a:gd name="connsiteY2" fmla="*/ 5324 h 1751025"/>
                    <a:gd name="connsiteX3" fmla="*/ 1192678 w 1759865"/>
                    <a:gd name="connsiteY3" fmla="*/ 535384 h 1751025"/>
                    <a:gd name="connsiteX4" fmla="*/ 1754552 w 1759865"/>
                    <a:gd name="connsiteY4" fmla="*/ 1422922 h 1751025"/>
                    <a:gd name="connsiteX5" fmla="*/ 1428302 w 1759865"/>
                    <a:gd name="connsiteY5" fmla="*/ 1749172 h 1751025"/>
                    <a:gd name="connsiteX6" fmla="*/ 35963 w 1759865"/>
                    <a:gd name="connsiteY6" fmla="*/ 1230744 h 1751025"/>
                    <a:gd name="connsiteX0" fmla="*/ 39321 w 1763223"/>
                    <a:gd name="connsiteY0" fmla="*/ 1230744 h 1751025"/>
                    <a:gd name="connsiteX1" fmla="*/ 452900 w 1763223"/>
                    <a:gd name="connsiteY1" fmla="*/ 385862 h 1751025"/>
                    <a:gd name="connsiteX2" fmla="*/ 879243 w 1763223"/>
                    <a:gd name="connsiteY2" fmla="*/ 5324 h 1751025"/>
                    <a:gd name="connsiteX3" fmla="*/ 1196036 w 1763223"/>
                    <a:gd name="connsiteY3" fmla="*/ 535384 h 1751025"/>
                    <a:gd name="connsiteX4" fmla="*/ 1757910 w 1763223"/>
                    <a:gd name="connsiteY4" fmla="*/ 1422922 h 1751025"/>
                    <a:gd name="connsiteX5" fmla="*/ 1431660 w 1763223"/>
                    <a:gd name="connsiteY5" fmla="*/ 1749172 h 1751025"/>
                    <a:gd name="connsiteX6" fmla="*/ 39321 w 1763223"/>
                    <a:gd name="connsiteY6" fmla="*/ 1230744 h 1751025"/>
                    <a:gd name="connsiteX0" fmla="*/ 39321 w 1763223"/>
                    <a:gd name="connsiteY0" fmla="*/ 1225420 h 1745701"/>
                    <a:gd name="connsiteX1" fmla="*/ 452900 w 1763223"/>
                    <a:gd name="connsiteY1" fmla="*/ 380538 h 1745701"/>
                    <a:gd name="connsiteX2" fmla="*/ 879243 w 1763223"/>
                    <a:gd name="connsiteY2" fmla="*/ 0 h 1745701"/>
                    <a:gd name="connsiteX3" fmla="*/ 1196036 w 1763223"/>
                    <a:gd name="connsiteY3" fmla="*/ 530060 h 1745701"/>
                    <a:gd name="connsiteX4" fmla="*/ 1757910 w 1763223"/>
                    <a:gd name="connsiteY4" fmla="*/ 1417598 h 1745701"/>
                    <a:gd name="connsiteX5" fmla="*/ 1431660 w 1763223"/>
                    <a:gd name="connsiteY5" fmla="*/ 1743848 h 1745701"/>
                    <a:gd name="connsiteX6" fmla="*/ 39321 w 1763223"/>
                    <a:gd name="connsiteY6" fmla="*/ 1225420 h 1745701"/>
                    <a:gd name="connsiteX0" fmla="*/ 36073 w 1759975"/>
                    <a:gd name="connsiteY0" fmla="*/ 1221794 h 1742075"/>
                    <a:gd name="connsiteX1" fmla="*/ 449652 w 1759975"/>
                    <a:gd name="connsiteY1" fmla="*/ 376912 h 1742075"/>
                    <a:gd name="connsiteX2" fmla="*/ 887081 w 1759975"/>
                    <a:gd name="connsiteY2" fmla="*/ -1 h 1742075"/>
                    <a:gd name="connsiteX3" fmla="*/ 1192788 w 1759975"/>
                    <a:gd name="connsiteY3" fmla="*/ 526434 h 1742075"/>
                    <a:gd name="connsiteX4" fmla="*/ 1754662 w 1759975"/>
                    <a:gd name="connsiteY4" fmla="*/ 1413972 h 1742075"/>
                    <a:gd name="connsiteX5" fmla="*/ 1428412 w 1759975"/>
                    <a:gd name="connsiteY5" fmla="*/ 1740222 h 1742075"/>
                    <a:gd name="connsiteX6" fmla="*/ 36073 w 1759975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  <a:gd name="connsiteX0" fmla="*/ 37936 w 1761838"/>
                    <a:gd name="connsiteY0" fmla="*/ 1221794 h 1742075"/>
                    <a:gd name="connsiteX1" fmla="*/ 451515 w 1761838"/>
                    <a:gd name="connsiteY1" fmla="*/ 376912 h 1742075"/>
                    <a:gd name="connsiteX2" fmla="*/ 888944 w 1761838"/>
                    <a:gd name="connsiteY2" fmla="*/ -1 h 1742075"/>
                    <a:gd name="connsiteX3" fmla="*/ 1194651 w 1761838"/>
                    <a:gd name="connsiteY3" fmla="*/ 526434 h 1742075"/>
                    <a:gd name="connsiteX4" fmla="*/ 1756525 w 1761838"/>
                    <a:gd name="connsiteY4" fmla="*/ 1413972 h 1742075"/>
                    <a:gd name="connsiteX5" fmla="*/ 1430275 w 1761838"/>
                    <a:gd name="connsiteY5" fmla="*/ 1740222 h 1742075"/>
                    <a:gd name="connsiteX6" fmla="*/ 37936 w 1761838"/>
                    <a:gd name="connsiteY6" fmla="*/ 1221794 h 1742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1838" h="1742075">
                      <a:moveTo>
                        <a:pt x="37936" y="1221794"/>
                      </a:moveTo>
                      <a:cubicBezTo>
                        <a:pt x="-125191" y="994576"/>
                        <a:pt x="280117" y="551544"/>
                        <a:pt x="451515" y="376912"/>
                      </a:cubicBezTo>
                      <a:cubicBezTo>
                        <a:pt x="622913" y="202280"/>
                        <a:pt x="702678" y="129753"/>
                        <a:pt x="888944" y="-1"/>
                      </a:cubicBezTo>
                      <a:cubicBezTo>
                        <a:pt x="895373" y="244850"/>
                        <a:pt x="1050054" y="290772"/>
                        <a:pt x="1194651" y="526434"/>
                      </a:cubicBezTo>
                      <a:cubicBezTo>
                        <a:pt x="1339248" y="762096"/>
                        <a:pt x="1717254" y="1211674"/>
                        <a:pt x="1756525" y="1413972"/>
                      </a:cubicBezTo>
                      <a:cubicBezTo>
                        <a:pt x="1795796" y="1616270"/>
                        <a:pt x="1610458" y="1740222"/>
                        <a:pt x="1430275" y="1740222"/>
                      </a:cubicBezTo>
                      <a:cubicBezTo>
                        <a:pt x="814713" y="1769347"/>
                        <a:pt x="201063" y="1449012"/>
                        <a:pt x="37936" y="122179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/>
                <p:cNvSpPr/>
                <p:nvPr/>
              </p:nvSpPr>
              <p:spPr>
                <a:xfrm>
                  <a:off x="4220471" y="4716837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4752753" y="4723996"/>
                  <a:ext cx="121298" cy="1212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0" name="TextBox 69"/>
          <p:cNvSpPr txBox="1"/>
          <p:nvPr/>
        </p:nvSpPr>
        <p:spPr>
          <a:xfrm>
            <a:off x="955040" y="2255520"/>
            <a:ext cx="140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조성덕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85520" y="4826000"/>
            <a:ext cx="140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이정우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933700" y="2070100"/>
            <a:ext cx="82931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팀장으로써 부족한 점이 많았지만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비대면인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 날에도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대면으로 프로젝트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진행하는 등 적극적인 참여를 해주어 팀원들께 감사했고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보람찬 프로젝트였습니다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조금 더 완성도가 높은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융복합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 프로젝트에서 제 역할을 하기 위해 공부하고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코딩을 해야겠다고 생각했습니다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997200" y="4368800"/>
            <a:ext cx="82931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이번 프로젝트가 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IoT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분야와 가장 밀접한 연관이 있어서 많은 경험치를 얻을 수 있었습니다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이를 바탕으로 열심히 한다면 금주부터 시작되는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융복합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 프로젝트에서 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IoT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담당을 잘 수행할 수 있을 것이라는 자신감이 생겼습니다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cs typeface="Arial" pitchFamily="34" charset="0"/>
              </a:rPr>
              <a:t>.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5022952" y="3227238"/>
            <a:ext cx="1115294" cy="463087"/>
            <a:chOff x="5743575" y="2987601"/>
            <a:chExt cx="2006600" cy="83317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5743575" y="2987601"/>
              <a:ext cx="2006600" cy="6558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5400000">
              <a:off x="6026915" y="3532671"/>
              <a:ext cx="371477" cy="1996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5400000">
              <a:off x="6249989" y="3529491"/>
              <a:ext cx="371477" cy="1996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5400000">
              <a:off x="6993091" y="3535194"/>
              <a:ext cx="371477" cy="1996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5400000">
              <a:off x="7216165" y="3532014"/>
              <a:ext cx="371477" cy="1996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4276725" y="1262062"/>
            <a:ext cx="3638550" cy="0"/>
          </a:xfrm>
          <a:prstGeom prst="line">
            <a:avLst/>
          </a:prstGeom>
          <a:ln w="76200" cap="rnd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76725" y="5595937"/>
            <a:ext cx="3638550" cy="0"/>
          </a:xfrm>
          <a:prstGeom prst="line">
            <a:avLst/>
          </a:prstGeom>
          <a:ln w="76200" cap="rnd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4661876" y="2358086"/>
            <a:ext cx="1395047" cy="1129488"/>
            <a:chOff x="3477358" y="3739317"/>
            <a:chExt cx="2206018" cy="1786085"/>
          </a:xfrm>
        </p:grpSpPr>
        <p:sp>
          <p:nvSpPr>
            <p:cNvPr id="2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689267" y="3917539"/>
            <a:ext cx="2871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감사합니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멍야옹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 rot="10800000">
            <a:off x="4238625" y="1259926"/>
            <a:ext cx="3715276" cy="31026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2" name="Picture 3" descr="C:\Users\user\Desktop\black-ca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3340" y="2468881"/>
            <a:ext cx="1148080" cy="1148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321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자유형 117"/>
          <p:cNvSpPr/>
          <p:nvPr/>
        </p:nvSpPr>
        <p:spPr>
          <a:xfrm>
            <a:off x="6509624" y="1379843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06480" y="1495557"/>
            <a:ext cx="4557431" cy="455743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자유형 104"/>
          <p:cNvSpPr/>
          <p:nvPr/>
        </p:nvSpPr>
        <p:spPr>
          <a:xfrm>
            <a:off x="-13778" y="4989103"/>
            <a:ext cx="12205778" cy="1868897"/>
          </a:xfrm>
          <a:custGeom>
            <a:avLst/>
            <a:gdLst>
              <a:gd name="connsiteX0" fmla="*/ 6400802 w 12205778"/>
              <a:gd name="connsiteY0" fmla="*/ 0 h 3156155"/>
              <a:gd name="connsiteX1" fmla="*/ 11784693 w 12205778"/>
              <a:gd name="connsiteY1" fmla="*/ 456927 h 3156155"/>
              <a:gd name="connsiteX2" fmla="*/ 12205778 w 12205778"/>
              <a:gd name="connsiteY2" fmla="*/ 538987 h 3156155"/>
              <a:gd name="connsiteX3" fmla="*/ 12205778 w 12205778"/>
              <a:gd name="connsiteY3" fmla="*/ 3156155 h 3156155"/>
              <a:gd name="connsiteX4" fmla="*/ 0 w 12205778"/>
              <a:gd name="connsiteY4" fmla="*/ 3156155 h 3156155"/>
              <a:gd name="connsiteX5" fmla="*/ 0 w 12205778"/>
              <a:gd name="connsiteY5" fmla="*/ 674417 h 3156155"/>
              <a:gd name="connsiteX6" fmla="*/ 595642 w 12205778"/>
              <a:gd name="connsiteY6" fmla="*/ 539022 h 3156155"/>
              <a:gd name="connsiteX7" fmla="*/ 6400802 w 12205778"/>
              <a:gd name="connsiteY7" fmla="*/ 0 h 31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78" h="3156155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252196" y="4276179"/>
            <a:ext cx="1687608" cy="1129488"/>
            <a:chOff x="854427" y="1213665"/>
            <a:chExt cx="1687608" cy="1129488"/>
          </a:xfrm>
        </p:grpSpPr>
        <p:grpSp>
          <p:nvGrpSpPr>
            <p:cNvPr id="82" name="그룹 81"/>
            <p:cNvGrpSpPr/>
            <p:nvPr/>
          </p:nvGrpSpPr>
          <p:grpSpPr>
            <a:xfrm>
              <a:off x="2264374" y="1778409"/>
              <a:ext cx="277661" cy="284357"/>
              <a:chOff x="7838808" y="2409264"/>
              <a:chExt cx="1390918" cy="1424461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854427" y="1778409"/>
              <a:ext cx="277661" cy="284357"/>
              <a:chOff x="7838808" y="2409264"/>
              <a:chExt cx="1390918" cy="1424461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1021643" y="1213665"/>
              <a:ext cx="1395047" cy="1129488"/>
              <a:chOff x="3477358" y="3739317"/>
              <a:chExt cx="2206018" cy="1786085"/>
            </a:xfrm>
          </p:grpSpPr>
          <p:sp>
            <p:nvSpPr>
              <p:cNvPr id="93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4736869" y="2355312"/>
            <a:ext cx="27927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프로젝트</a:t>
            </a:r>
            <a:endParaRPr lang="en-US" altLang="ko-KR" sz="6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배경</a:t>
            </a:r>
            <a:endParaRPr lang="en-US" altLang="ko-KR" sz="6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07" name="자유형 106"/>
          <p:cNvSpPr/>
          <p:nvPr/>
        </p:nvSpPr>
        <p:spPr>
          <a:xfrm>
            <a:off x="3439885" y="2189930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7822198" y="3362781"/>
            <a:ext cx="1256597" cy="701146"/>
          </a:xfrm>
          <a:custGeom>
            <a:avLst/>
            <a:gdLst>
              <a:gd name="connsiteX0" fmla="*/ 0 w 2180089"/>
              <a:gd name="connsiteY0" fmla="*/ 826380 h 1216429"/>
              <a:gd name="connsiteX1" fmla="*/ 0 w 2180089"/>
              <a:gd name="connsiteY1" fmla="*/ 826381 h 1216429"/>
              <a:gd name="connsiteX2" fmla="*/ 0 w 2180089"/>
              <a:gd name="connsiteY2" fmla="*/ 826381 h 1216429"/>
              <a:gd name="connsiteX3" fmla="*/ 481917 w 2180089"/>
              <a:gd name="connsiteY3" fmla="*/ 390047 h 1216429"/>
              <a:gd name="connsiteX4" fmla="*/ 481917 w 2180089"/>
              <a:gd name="connsiteY4" fmla="*/ 390048 h 1216429"/>
              <a:gd name="connsiteX5" fmla="*/ 481917 w 2180089"/>
              <a:gd name="connsiteY5" fmla="*/ 390048 h 1216429"/>
              <a:gd name="connsiteX6" fmla="*/ 871965 w 2180089"/>
              <a:gd name="connsiteY6" fmla="*/ 0 h 1216429"/>
              <a:gd name="connsiteX7" fmla="*/ 1790041 w 2180089"/>
              <a:gd name="connsiteY7" fmla="*/ 0 h 1216429"/>
              <a:gd name="connsiteX8" fmla="*/ 2180089 w 2180089"/>
              <a:gd name="connsiteY8" fmla="*/ 390048 h 1216429"/>
              <a:gd name="connsiteX9" fmla="*/ 2180088 w 2180089"/>
              <a:gd name="connsiteY9" fmla="*/ 390048 h 1216429"/>
              <a:gd name="connsiteX10" fmla="*/ 1790040 w 2180089"/>
              <a:gd name="connsiteY10" fmla="*/ 780096 h 1216429"/>
              <a:gd name="connsiteX11" fmla="*/ 1693506 w 2180089"/>
              <a:gd name="connsiteY11" fmla="*/ 780096 h 1216429"/>
              <a:gd name="connsiteX12" fmla="*/ 1698172 w 2180089"/>
              <a:gd name="connsiteY12" fmla="*/ 826381 h 1216429"/>
              <a:gd name="connsiteX13" fmla="*/ 1698171 w 2180089"/>
              <a:gd name="connsiteY13" fmla="*/ 826381 h 1216429"/>
              <a:gd name="connsiteX14" fmla="*/ 1308123 w 2180089"/>
              <a:gd name="connsiteY14" fmla="*/ 1216429 h 1216429"/>
              <a:gd name="connsiteX15" fmla="*/ 390048 w 2180089"/>
              <a:gd name="connsiteY15" fmla="*/ 1216428 h 1216429"/>
              <a:gd name="connsiteX16" fmla="*/ 7924 w 2180089"/>
              <a:gd name="connsiteY16" fmla="*/ 904988 h 1216429"/>
              <a:gd name="connsiteX17" fmla="*/ 0 w 2180089"/>
              <a:gd name="connsiteY17" fmla="*/ 826381 h 1216429"/>
              <a:gd name="connsiteX18" fmla="*/ 7924 w 2180089"/>
              <a:gd name="connsiteY18" fmla="*/ 747773 h 1216429"/>
              <a:gd name="connsiteX19" fmla="*/ 390048 w 2180089"/>
              <a:gd name="connsiteY19" fmla="*/ 436333 h 1216429"/>
              <a:gd name="connsiteX20" fmla="*/ 486583 w 2180089"/>
              <a:gd name="connsiteY20" fmla="*/ 436333 h 1216429"/>
              <a:gd name="connsiteX21" fmla="*/ 481917 w 2180089"/>
              <a:gd name="connsiteY21" fmla="*/ 390048 h 1216429"/>
              <a:gd name="connsiteX22" fmla="*/ 489841 w 2180089"/>
              <a:gd name="connsiteY22" fmla="*/ 311440 h 1216429"/>
              <a:gd name="connsiteX23" fmla="*/ 871965 w 2180089"/>
              <a:gd name="connsiteY23" fmla="*/ 0 h 12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80089" h="121642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3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78786" y="1398851"/>
            <a:ext cx="8234427" cy="4064825"/>
            <a:chOff x="1978786" y="1398851"/>
            <a:chExt cx="8234427" cy="406482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978786" y="1398851"/>
              <a:ext cx="8234427" cy="4060298"/>
            </a:xfrm>
            <a:prstGeom prst="roundRect">
              <a:avLst>
                <a:gd name="adj" fmla="val 59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4918519" y="1403378"/>
              <a:ext cx="5294693" cy="4060298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270974" y="1245009"/>
            <a:ext cx="277661" cy="284357"/>
            <a:chOff x="7838808" y="2409264"/>
            <a:chExt cx="1390918" cy="142446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861027" y="1245009"/>
            <a:ext cx="277661" cy="284357"/>
            <a:chOff x="7838808" y="2409264"/>
            <a:chExt cx="1390918" cy="142446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838808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302447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766086" y="2687831"/>
              <a:ext cx="463639" cy="1145894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7838808" y="2409264"/>
              <a:ext cx="1390918" cy="1003002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028243" y="680265"/>
            <a:ext cx="1395047" cy="1129488"/>
            <a:chOff x="3477358" y="3739317"/>
            <a:chExt cx="2206018" cy="1786085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4968816" y="3795760"/>
              <a:ext cx="666049" cy="66956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534242" y="3790686"/>
              <a:ext cx="629633" cy="632954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678930" y="3770029"/>
              <a:ext cx="1739874" cy="1698837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645637" y="3760422"/>
              <a:ext cx="1786085" cy="174387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"/>
            <p:cNvSpPr/>
            <p:nvPr/>
          </p:nvSpPr>
          <p:spPr>
            <a:xfrm rot="2700000">
              <a:off x="4439454" y="5178966"/>
              <a:ext cx="236475" cy="226096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"/>
            <p:cNvSpPr/>
            <p:nvPr/>
          </p:nvSpPr>
          <p:spPr>
            <a:xfrm rot="2700000">
              <a:off x="3479843" y="3785433"/>
              <a:ext cx="630802" cy="635772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"/>
            <p:cNvSpPr/>
            <p:nvPr/>
          </p:nvSpPr>
          <p:spPr>
            <a:xfrm rot="18900000" flipH="1">
              <a:off x="5016090" y="3792171"/>
              <a:ext cx="667286" cy="672543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20471" y="4716837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752753" y="4723996"/>
              <a:ext cx="121298" cy="1212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169840" y="1914435"/>
            <a:ext cx="621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“</a:t>
            </a:r>
            <a:r>
              <a:rPr lang="ko-KR" altLang="en-US" sz="3600" b="1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반려 동물을 위한 </a:t>
            </a:r>
            <a:r>
              <a:rPr lang="ko-KR" altLang="en-US" sz="3600" b="1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케어</a:t>
            </a:r>
            <a:r>
              <a:rPr lang="ko-KR" altLang="en-US" sz="3600" b="1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서비스</a:t>
            </a:r>
            <a:r>
              <a:rPr lang="en-US" altLang="ko-KR" sz="3600" b="1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”</a:t>
            </a:r>
          </a:p>
        </p:txBody>
      </p:sp>
      <p:sp>
        <p:nvSpPr>
          <p:cNvPr id="40" name="자유형 39"/>
          <p:cNvSpPr/>
          <p:nvPr/>
        </p:nvSpPr>
        <p:spPr>
          <a:xfrm>
            <a:off x="10368244" y="5361315"/>
            <a:ext cx="429703" cy="4425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133600" y="2905760"/>
            <a:ext cx="7843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반려 동물을 키우는 </a:t>
            </a:r>
            <a:r>
              <a:rPr lang="en-US" altLang="ko-KR" sz="32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인 가구의 증가와</a:t>
            </a:r>
            <a:endParaRPr lang="en-US" altLang="ko-KR" sz="320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여행 및 개인 사정으로 인해 집을 비우는 등의 이유로 반려 동물을 위한 케어 서비스가 필요하다고 판단하였습니다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241559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자유형 117"/>
          <p:cNvSpPr/>
          <p:nvPr/>
        </p:nvSpPr>
        <p:spPr>
          <a:xfrm>
            <a:off x="6509624" y="1379843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06480" y="1495557"/>
            <a:ext cx="4557431" cy="455743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자유형 104"/>
          <p:cNvSpPr/>
          <p:nvPr/>
        </p:nvSpPr>
        <p:spPr>
          <a:xfrm>
            <a:off x="-13778" y="4989103"/>
            <a:ext cx="12205778" cy="1868897"/>
          </a:xfrm>
          <a:custGeom>
            <a:avLst/>
            <a:gdLst>
              <a:gd name="connsiteX0" fmla="*/ 6400802 w 12205778"/>
              <a:gd name="connsiteY0" fmla="*/ 0 h 3156155"/>
              <a:gd name="connsiteX1" fmla="*/ 11784693 w 12205778"/>
              <a:gd name="connsiteY1" fmla="*/ 456927 h 3156155"/>
              <a:gd name="connsiteX2" fmla="*/ 12205778 w 12205778"/>
              <a:gd name="connsiteY2" fmla="*/ 538987 h 3156155"/>
              <a:gd name="connsiteX3" fmla="*/ 12205778 w 12205778"/>
              <a:gd name="connsiteY3" fmla="*/ 3156155 h 3156155"/>
              <a:gd name="connsiteX4" fmla="*/ 0 w 12205778"/>
              <a:gd name="connsiteY4" fmla="*/ 3156155 h 3156155"/>
              <a:gd name="connsiteX5" fmla="*/ 0 w 12205778"/>
              <a:gd name="connsiteY5" fmla="*/ 674417 h 3156155"/>
              <a:gd name="connsiteX6" fmla="*/ 595642 w 12205778"/>
              <a:gd name="connsiteY6" fmla="*/ 539022 h 3156155"/>
              <a:gd name="connsiteX7" fmla="*/ 6400802 w 12205778"/>
              <a:gd name="connsiteY7" fmla="*/ 0 h 31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78" h="3156155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"/>
          <p:cNvGrpSpPr/>
          <p:nvPr/>
        </p:nvGrpSpPr>
        <p:grpSpPr>
          <a:xfrm>
            <a:off x="5252196" y="4276179"/>
            <a:ext cx="1687608" cy="1129488"/>
            <a:chOff x="854427" y="1213665"/>
            <a:chExt cx="1687608" cy="1129488"/>
          </a:xfrm>
        </p:grpSpPr>
        <p:grpSp>
          <p:nvGrpSpPr>
            <p:cNvPr id="3" name="그룹 81"/>
            <p:cNvGrpSpPr/>
            <p:nvPr/>
          </p:nvGrpSpPr>
          <p:grpSpPr>
            <a:xfrm>
              <a:off x="2264374" y="1778409"/>
              <a:ext cx="277661" cy="284357"/>
              <a:chOff x="7838808" y="2409264"/>
              <a:chExt cx="1390918" cy="1424461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86"/>
            <p:cNvGrpSpPr/>
            <p:nvPr/>
          </p:nvGrpSpPr>
          <p:grpSpPr>
            <a:xfrm>
              <a:off x="854427" y="1778409"/>
              <a:ext cx="277661" cy="284357"/>
              <a:chOff x="7838808" y="2409264"/>
              <a:chExt cx="1390918" cy="1424461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91"/>
            <p:cNvGrpSpPr/>
            <p:nvPr/>
          </p:nvGrpSpPr>
          <p:grpSpPr>
            <a:xfrm>
              <a:off x="1021643" y="1213665"/>
              <a:ext cx="1395047" cy="1129488"/>
              <a:chOff x="3477358" y="3739317"/>
              <a:chExt cx="2206018" cy="1786085"/>
            </a:xfrm>
          </p:grpSpPr>
          <p:sp>
            <p:nvSpPr>
              <p:cNvPr id="93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4137429" y="2548352"/>
            <a:ext cx="4031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팀 구성 및</a:t>
            </a:r>
            <a:endParaRPr lang="en-US" altLang="ko-KR" sz="6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역할</a:t>
            </a:r>
            <a:endParaRPr lang="en-US" altLang="ko-KR" sz="6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07" name="자유형 106"/>
          <p:cNvSpPr/>
          <p:nvPr/>
        </p:nvSpPr>
        <p:spPr>
          <a:xfrm>
            <a:off x="3439885" y="2189930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7822198" y="3362781"/>
            <a:ext cx="1256597" cy="701146"/>
          </a:xfrm>
          <a:custGeom>
            <a:avLst/>
            <a:gdLst>
              <a:gd name="connsiteX0" fmla="*/ 0 w 2180089"/>
              <a:gd name="connsiteY0" fmla="*/ 826380 h 1216429"/>
              <a:gd name="connsiteX1" fmla="*/ 0 w 2180089"/>
              <a:gd name="connsiteY1" fmla="*/ 826381 h 1216429"/>
              <a:gd name="connsiteX2" fmla="*/ 0 w 2180089"/>
              <a:gd name="connsiteY2" fmla="*/ 826381 h 1216429"/>
              <a:gd name="connsiteX3" fmla="*/ 481917 w 2180089"/>
              <a:gd name="connsiteY3" fmla="*/ 390047 h 1216429"/>
              <a:gd name="connsiteX4" fmla="*/ 481917 w 2180089"/>
              <a:gd name="connsiteY4" fmla="*/ 390048 h 1216429"/>
              <a:gd name="connsiteX5" fmla="*/ 481917 w 2180089"/>
              <a:gd name="connsiteY5" fmla="*/ 390048 h 1216429"/>
              <a:gd name="connsiteX6" fmla="*/ 871965 w 2180089"/>
              <a:gd name="connsiteY6" fmla="*/ 0 h 1216429"/>
              <a:gd name="connsiteX7" fmla="*/ 1790041 w 2180089"/>
              <a:gd name="connsiteY7" fmla="*/ 0 h 1216429"/>
              <a:gd name="connsiteX8" fmla="*/ 2180089 w 2180089"/>
              <a:gd name="connsiteY8" fmla="*/ 390048 h 1216429"/>
              <a:gd name="connsiteX9" fmla="*/ 2180088 w 2180089"/>
              <a:gd name="connsiteY9" fmla="*/ 390048 h 1216429"/>
              <a:gd name="connsiteX10" fmla="*/ 1790040 w 2180089"/>
              <a:gd name="connsiteY10" fmla="*/ 780096 h 1216429"/>
              <a:gd name="connsiteX11" fmla="*/ 1693506 w 2180089"/>
              <a:gd name="connsiteY11" fmla="*/ 780096 h 1216429"/>
              <a:gd name="connsiteX12" fmla="*/ 1698172 w 2180089"/>
              <a:gd name="connsiteY12" fmla="*/ 826381 h 1216429"/>
              <a:gd name="connsiteX13" fmla="*/ 1698171 w 2180089"/>
              <a:gd name="connsiteY13" fmla="*/ 826381 h 1216429"/>
              <a:gd name="connsiteX14" fmla="*/ 1308123 w 2180089"/>
              <a:gd name="connsiteY14" fmla="*/ 1216429 h 1216429"/>
              <a:gd name="connsiteX15" fmla="*/ 390048 w 2180089"/>
              <a:gd name="connsiteY15" fmla="*/ 1216428 h 1216429"/>
              <a:gd name="connsiteX16" fmla="*/ 7924 w 2180089"/>
              <a:gd name="connsiteY16" fmla="*/ 904988 h 1216429"/>
              <a:gd name="connsiteX17" fmla="*/ 0 w 2180089"/>
              <a:gd name="connsiteY17" fmla="*/ 826381 h 1216429"/>
              <a:gd name="connsiteX18" fmla="*/ 7924 w 2180089"/>
              <a:gd name="connsiteY18" fmla="*/ 747773 h 1216429"/>
              <a:gd name="connsiteX19" fmla="*/ 390048 w 2180089"/>
              <a:gd name="connsiteY19" fmla="*/ 436333 h 1216429"/>
              <a:gd name="connsiteX20" fmla="*/ 486583 w 2180089"/>
              <a:gd name="connsiteY20" fmla="*/ 436333 h 1216429"/>
              <a:gd name="connsiteX21" fmla="*/ 481917 w 2180089"/>
              <a:gd name="connsiteY21" fmla="*/ 390048 h 1216429"/>
              <a:gd name="connsiteX22" fmla="*/ 489841 w 2180089"/>
              <a:gd name="connsiteY22" fmla="*/ 311440 h 1216429"/>
              <a:gd name="connsiteX23" fmla="*/ 871965 w 2180089"/>
              <a:gd name="connsiteY23" fmla="*/ 0 h 12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80089" h="121642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3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6337991" y="2587355"/>
            <a:ext cx="2632345" cy="2632345"/>
            <a:chOff x="7943271" y="2739755"/>
            <a:chExt cx="2632345" cy="2632345"/>
          </a:xfrm>
        </p:grpSpPr>
        <p:sp>
          <p:nvSpPr>
            <p:cNvPr id="97" name="타원 96"/>
            <p:cNvSpPr/>
            <p:nvPr/>
          </p:nvSpPr>
          <p:spPr>
            <a:xfrm>
              <a:off x="7943271" y="2739755"/>
              <a:ext cx="2632345" cy="26323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8777813" y="3026825"/>
              <a:ext cx="1797803" cy="2345275"/>
            </a:xfrm>
            <a:custGeom>
              <a:avLst/>
              <a:gdLst>
                <a:gd name="connsiteX0" fmla="*/ 1300813 w 1797803"/>
                <a:gd name="connsiteY0" fmla="*/ 0 h 2345275"/>
                <a:gd name="connsiteX1" fmla="*/ 1318838 w 1797803"/>
                <a:gd name="connsiteY1" fmla="*/ 13479 h 2345275"/>
                <a:gd name="connsiteX2" fmla="*/ 1797803 w 1797803"/>
                <a:gd name="connsiteY2" fmla="*/ 1029102 h 2345275"/>
                <a:gd name="connsiteX3" fmla="*/ 481630 w 1797803"/>
                <a:gd name="connsiteY3" fmla="*/ 2345275 h 2345275"/>
                <a:gd name="connsiteX4" fmla="*/ 90241 w 1797803"/>
                <a:gd name="connsiteY4" fmla="*/ 2286103 h 2345275"/>
                <a:gd name="connsiteX5" fmla="*/ 0 w 1797803"/>
                <a:gd name="connsiteY5" fmla="*/ 2253074 h 234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803" h="2345275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362748" y="2587355"/>
            <a:ext cx="2632345" cy="2632345"/>
            <a:chOff x="4825788" y="2739755"/>
            <a:chExt cx="2632345" cy="2632345"/>
          </a:xfrm>
        </p:grpSpPr>
        <p:sp>
          <p:nvSpPr>
            <p:cNvPr id="75" name="타원 74"/>
            <p:cNvSpPr/>
            <p:nvPr/>
          </p:nvSpPr>
          <p:spPr>
            <a:xfrm>
              <a:off x="4825788" y="2739755"/>
              <a:ext cx="2632345" cy="26323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자유형 145"/>
            <p:cNvSpPr/>
            <p:nvPr/>
          </p:nvSpPr>
          <p:spPr>
            <a:xfrm>
              <a:off x="5660330" y="3026825"/>
              <a:ext cx="1797803" cy="2345275"/>
            </a:xfrm>
            <a:custGeom>
              <a:avLst/>
              <a:gdLst>
                <a:gd name="connsiteX0" fmla="*/ 1300813 w 1797803"/>
                <a:gd name="connsiteY0" fmla="*/ 0 h 2345275"/>
                <a:gd name="connsiteX1" fmla="*/ 1318838 w 1797803"/>
                <a:gd name="connsiteY1" fmla="*/ 13479 h 2345275"/>
                <a:gd name="connsiteX2" fmla="*/ 1797803 w 1797803"/>
                <a:gd name="connsiteY2" fmla="*/ 1029102 h 2345275"/>
                <a:gd name="connsiteX3" fmla="*/ 481630 w 1797803"/>
                <a:gd name="connsiteY3" fmla="*/ 2345275 h 2345275"/>
                <a:gd name="connsiteX4" fmla="*/ 90241 w 1797803"/>
                <a:gd name="connsiteY4" fmla="*/ 2286103 h 2345275"/>
                <a:gd name="connsiteX5" fmla="*/ 0 w 1797803"/>
                <a:gd name="connsiteY5" fmla="*/ 2253074 h 234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803" h="2345275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58625" y="2668635"/>
            <a:ext cx="2632346" cy="2632346"/>
            <a:chOff x="1708305" y="2739755"/>
            <a:chExt cx="2632346" cy="2632346"/>
          </a:xfrm>
        </p:grpSpPr>
        <p:sp>
          <p:nvSpPr>
            <p:cNvPr id="53" name="타원 52"/>
            <p:cNvSpPr/>
            <p:nvPr/>
          </p:nvSpPr>
          <p:spPr>
            <a:xfrm>
              <a:off x="1708305" y="2739755"/>
              <a:ext cx="2632345" cy="26323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자유형 144"/>
            <p:cNvSpPr/>
            <p:nvPr/>
          </p:nvSpPr>
          <p:spPr>
            <a:xfrm>
              <a:off x="2542848" y="3026826"/>
              <a:ext cx="1797803" cy="2345275"/>
            </a:xfrm>
            <a:custGeom>
              <a:avLst/>
              <a:gdLst>
                <a:gd name="connsiteX0" fmla="*/ 1300813 w 1797803"/>
                <a:gd name="connsiteY0" fmla="*/ 0 h 2345275"/>
                <a:gd name="connsiteX1" fmla="*/ 1318838 w 1797803"/>
                <a:gd name="connsiteY1" fmla="*/ 13479 h 2345275"/>
                <a:gd name="connsiteX2" fmla="*/ 1797803 w 1797803"/>
                <a:gd name="connsiteY2" fmla="*/ 1029102 h 2345275"/>
                <a:gd name="connsiteX3" fmla="*/ 481630 w 1797803"/>
                <a:gd name="connsiteY3" fmla="*/ 2345275 h 2345275"/>
                <a:gd name="connsiteX4" fmla="*/ 90241 w 1797803"/>
                <a:gd name="connsiteY4" fmla="*/ 2286103 h 2345275"/>
                <a:gd name="connsiteX5" fmla="*/ 0 w 1797803"/>
                <a:gd name="connsiteY5" fmla="*/ 2253074 h 234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803" h="2345275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4025" y="2477528"/>
            <a:ext cx="911626" cy="802038"/>
            <a:chOff x="1686746" y="2431910"/>
            <a:chExt cx="1106662" cy="973628"/>
          </a:xfrm>
        </p:grpSpPr>
        <p:grpSp>
          <p:nvGrpSpPr>
            <p:cNvPr id="54" name="그룹 53"/>
            <p:cNvGrpSpPr/>
            <p:nvPr/>
          </p:nvGrpSpPr>
          <p:grpSpPr>
            <a:xfrm rot="900000">
              <a:off x="2600593" y="2691075"/>
              <a:ext cx="192815" cy="197465"/>
              <a:chOff x="7838808" y="2409264"/>
              <a:chExt cx="1390918" cy="1424461"/>
            </a:xfrm>
          </p:grpSpPr>
          <p:sp>
            <p:nvSpPr>
              <p:cNvPr id="70" name="모서리가 둥근 직사각형 69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모서리가 둥근 직사각형 71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자유형 72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 rot="17100000">
              <a:off x="1831126" y="3210398"/>
              <a:ext cx="192815" cy="197465"/>
              <a:chOff x="7838808" y="2409264"/>
              <a:chExt cx="1390918" cy="1424461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19800000">
              <a:off x="1686746" y="2431910"/>
              <a:ext cx="973790" cy="788420"/>
              <a:chOff x="3477358" y="3739317"/>
              <a:chExt cx="2206018" cy="1786085"/>
            </a:xfrm>
          </p:grpSpPr>
          <p:sp>
            <p:nvSpPr>
              <p:cNvPr id="57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 59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3388148" y="2396248"/>
            <a:ext cx="911626" cy="802038"/>
            <a:chOff x="4804229" y="2431910"/>
            <a:chExt cx="1106662" cy="973628"/>
          </a:xfrm>
        </p:grpSpPr>
        <p:grpSp>
          <p:nvGrpSpPr>
            <p:cNvPr id="76" name="그룹 75"/>
            <p:cNvGrpSpPr/>
            <p:nvPr/>
          </p:nvGrpSpPr>
          <p:grpSpPr>
            <a:xfrm rot="900000">
              <a:off x="5718076" y="2691075"/>
              <a:ext cx="192815" cy="197465"/>
              <a:chOff x="7838808" y="2409264"/>
              <a:chExt cx="1390918" cy="1424461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자유형 94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 rot="17100000">
              <a:off x="4948609" y="3210398"/>
              <a:ext cx="192815" cy="197465"/>
              <a:chOff x="7838808" y="2409264"/>
              <a:chExt cx="1390918" cy="1424461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 rot="19800000">
              <a:off x="4804229" y="2431910"/>
              <a:ext cx="973790" cy="788420"/>
              <a:chOff x="3477358" y="3739317"/>
              <a:chExt cx="2206018" cy="1786085"/>
            </a:xfrm>
          </p:grpSpPr>
          <p:sp>
            <p:nvSpPr>
              <p:cNvPr id="79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자유형 81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6363391" y="2396248"/>
            <a:ext cx="911626" cy="802038"/>
            <a:chOff x="7921712" y="2431910"/>
            <a:chExt cx="1106662" cy="973628"/>
          </a:xfrm>
        </p:grpSpPr>
        <p:grpSp>
          <p:nvGrpSpPr>
            <p:cNvPr id="98" name="그룹 97"/>
            <p:cNvGrpSpPr/>
            <p:nvPr/>
          </p:nvGrpSpPr>
          <p:grpSpPr>
            <a:xfrm rot="900000">
              <a:off x="8835559" y="2691075"/>
              <a:ext cx="192815" cy="197465"/>
              <a:chOff x="7838808" y="2409264"/>
              <a:chExt cx="1390918" cy="1424461"/>
            </a:xfrm>
          </p:grpSpPr>
          <p:sp>
            <p:nvSpPr>
              <p:cNvPr id="114" name="모서리가 둥근 직사각형 113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자유형 116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 rot="17100000">
              <a:off x="8066092" y="3210398"/>
              <a:ext cx="192815" cy="197465"/>
              <a:chOff x="7838808" y="2409264"/>
              <a:chExt cx="1390918" cy="1424461"/>
            </a:xfrm>
          </p:grpSpPr>
          <p:sp>
            <p:nvSpPr>
              <p:cNvPr id="110" name="모서리가 둥근 직사각형 109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모서리가 둥근 직사각형 110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모서리가 둥근 직사각형 111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자유형 112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 rot="19800000">
              <a:off x="7921712" y="2431910"/>
              <a:ext cx="973790" cy="788420"/>
              <a:chOff x="3477358" y="3739317"/>
              <a:chExt cx="2206018" cy="1786085"/>
            </a:xfrm>
          </p:grpSpPr>
          <p:sp>
            <p:nvSpPr>
              <p:cNvPr id="101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자유형 103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8" name="양쪽 모서리가 둥근 사각형 117"/>
          <p:cNvSpPr/>
          <p:nvPr/>
        </p:nvSpPr>
        <p:spPr>
          <a:xfrm rot="10800000">
            <a:off x="3112894" y="722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745195" y="788866"/>
            <a:ext cx="293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팀 구성 및 역할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3293025" y="1012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409616" y="3130897"/>
            <a:ext cx="26323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김지현</a:t>
            </a:r>
            <a:endParaRPr lang="en-US" altLang="ko-KR" sz="2000" b="1" spc="-15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각 종 센서 제어 및 </a:t>
            </a:r>
            <a:r>
              <a:rPr lang="ko-KR" altLang="en-US" sz="2000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아두이노와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000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라즈베리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통신 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하드웨어 제작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Firebase 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서버 통신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open cv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341808" y="3100417"/>
            <a:ext cx="26323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박진수</a:t>
            </a:r>
            <a:endParaRPr lang="en-US" altLang="ko-KR" sz="2000" b="1" spc="-15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각 종 센서 제어 및 </a:t>
            </a:r>
            <a:r>
              <a:rPr lang="ko-KR" altLang="en-US" sz="2000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아두이노와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000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라즈베리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통신 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하드웨어 제작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Firebase 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서버 통신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 open </a:t>
            </a:r>
            <a:r>
              <a:rPr lang="en-US" altLang="ko-KR" sz="2000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cv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 </a:t>
            </a:r>
            <a:r>
              <a:rPr lang="en-US" altLang="ko-KR" sz="2000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kakao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2000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api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358310" y="3120737"/>
            <a:ext cx="26323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조성덕</a:t>
            </a:r>
            <a:endParaRPr lang="en-US" altLang="ko-KR" sz="2000" b="1" spc="-15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팀장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 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프로젝트 일정 관리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Firebase 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서버 통신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</a:t>
            </a:r>
            <a:r>
              <a:rPr lang="ko-KR" altLang="en-US" sz="2000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안드로이드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000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앱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개발 및 하드웨어 제작</a:t>
            </a:r>
            <a:endParaRPr lang="en-US" altLang="ko-KR" sz="2000" spc="-15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9294551" y="2587355"/>
            <a:ext cx="2632345" cy="2632345"/>
            <a:chOff x="7943271" y="2739755"/>
            <a:chExt cx="2632345" cy="2632345"/>
          </a:xfrm>
        </p:grpSpPr>
        <p:sp>
          <p:nvSpPr>
            <p:cNvPr id="119" name="타원 118"/>
            <p:cNvSpPr/>
            <p:nvPr/>
          </p:nvSpPr>
          <p:spPr>
            <a:xfrm>
              <a:off x="7943271" y="2739755"/>
              <a:ext cx="2632345" cy="26323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자유형 119"/>
            <p:cNvSpPr/>
            <p:nvPr/>
          </p:nvSpPr>
          <p:spPr>
            <a:xfrm>
              <a:off x="8777813" y="3026825"/>
              <a:ext cx="1797803" cy="2345275"/>
            </a:xfrm>
            <a:custGeom>
              <a:avLst/>
              <a:gdLst>
                <a:gd name="connsiteX0" fmla="*/ 1300813 w 1797803"/>
                <a:gd name="connsiteY0" fmla="*/ 0 h 2345275"/>
                <a:gd name="connsiteX1" fmla="*/ 1318838 w 1797803"/>
                <a:gd name="connsiteY1" fmla="*/ 13479 h 2345275"/>
                <a:gd name="connsiteX2" fmla="*/ 1797803 w 1797803"/>
                <a:gd name="connsiteY2" fmla="*/ 1029102 h 2345275"/>
                <a:gd name="connsiteX3" fmla="*/ 481630 w 1797803"/>
                <a:gd name="connsiteY3" fmla="*/ 2345275 h 2345275"/>
                <a:gd name="connsiteX4" fmla="*/ 90241 w 1797803"/>
                <a:gd name="connsiteY4" fmla="*/ 2286103 h 2345275"/>
                <a:gd name="connsiteX5" fmla="*/ 0 w 1797803"/>
                <a:gd name="connsiteY5" fmla="*/ 2253074 h 234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803" h="2345275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9319951" y="2396248"/>
            <a:ext cx="911626" cy="802038"/>
            <a:chOff x="7921712" y="2431910"/>
            <a:chExt cx="1106662" cy="973628"/>
          </a:xfrm>
        </p:grpSpPr>
        <p:grpSp>
          <p:nvGrpSpPr>
            <p:cNvPr id="122" name="그룹 97"/>
            <p:cNvGrpSpPr/>
            <p:nvPr/>
          </p:nvGrpSpPr>
          <p:grpSpPr>
            <a:xfrm rot="900000">
              <a:off x="8835565" y="2691075"/>
              <a:ext cx="192816" cy="197465"/>
              <a:chOff x="7838808" y="2409264"/>
              <a:chExt cx="1390918" cy="1424461"/>
            </a:xfrm>
          </p:grpSpPr>
          <p:sp>
            <p:nvSpPr>
              <p:cNvPr id="138" name="모서리가 둥근 직사각형 13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모서리가 둥근 직사각형 147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자유형 148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3" name="그룹 98"/>
            <p:cNvGrpSpPr/>
            <p:nvPr/>
          </p:nvGrpSpPr>
          <p:grpSpPr>
            <a:xfrm rot="17100000">
              <a:off x="8066091" y="3210392"/>
              <a:ext cx="192816" cy="197465"/>
              <a:chOff x="7838808" y="2409264"/>
              <a:chExt cx="1390918" cy="1424461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모서리가 둥근 직사각형 134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자유형 136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4" name="그룹 99"/>
            <p:cNvGrpSpPr/>
            <p:nvPr/>
          </p:nvGrpSpPr>
          <p:grpSpPr>
            <a:xfrm rot="19800000">
              <a:off x="7921711" y="2431909"/>
              <a:ext cx="973789" cy="788419"/>
              <a:chOff x="3477358" y="3739317"/>
              <a:chExt cx="2206018" cy="1786085"/>
            </a:xfrm>
          </p:grpSpPr>
          <p:sp>
            <p:nvSpPr>
              <p:cNvPr id="125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자유형 127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1" name="직사각형 150"/>
          <p:cNvSpPr/>
          <p:nvPr/>
        </p:nvSpPr>
        <p:spPr>
          <a:xfrm>
            <a:off x="9215120" y="3190855"/>
            <a:ext cx="2702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이정우</a:t>
            </a:r>
            <a:endParaRPr lang="en-US" altLang="ko-KR" sz="2000" b="1" spc="-15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Firebase 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서버 통신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안드로이드 앱 개발 및 하드웨어 제작</a:t>
            </a:r>
            <a:r>
              <a:rPr lang="en-US" altLang="ko-KR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각종 센서 및 </a:t>
            </a:r>
            <a:r>
              <a:rPr lang="ko-KR" altLang="en-US" sz="2000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아두이노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000" spc="-150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라즈베리파이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제어</a:t>
            </a:r>
            <a:endParaRPr lang="en-US" altLang="ko-KR" sz="2000" spc="-150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자유형 117"/>
          <p:cNvSpPr/>
          <p:nvPr/>
        </p:nvSpPr>
        <p:spPr>
          <a:xfrm>
            <a:off x="6509624" y="1379843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06480" y="1495557"/>
            <a:ext cx="4557431" cy="455743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자유형 104"/>
          <p:cNvSpPr/>
          <p:nvPr/>
        </p:nvSpPr>
        <p:spPr>
          <a:xfrm>
            <a:off x="-13778" y="4989103"/>
            <a:ext cx="12205778" cy="1868897"/>
          </a:xfrm>
          <a:custGeom>
            <a:avLst/>
            <a:gdLst>
              <a:gd name="connsiteX0" fmla="*/ 6400802 w 12205778"/>
              <a:gd name="connsiteY0" fmla="*/ 0 h 3156155"/>
              <a:gd name="connsiteX1" fmla="*/ 11784693 w 12205778"/>
              <a:gd name="connsiteY1" fmla="*/ 456927 h 3156155"/>
              <a:gd name="connsiteX2" fmla="*/ 12205778 w 12205778"/>
              <a:gd name="connsiteY2" fmla="*/ 538987 h 3156155"/>
              <a:gd name="connsiteX3" fmla="*/ 12205778 w 12205778"/>
              <a:gd name="connsiteY3" fmla="*/ 3156155 h 3156155"/>
              <a:gd name="connsiteX4" fmla="*/ 0 w 12205778"/>
              <a:gd name="connsiteY4" fmla="*/ 3156155 h 3156155"/>
              <a:gd name="connsiteX5" fmla="*/ 0 w 12205778"/>
              <a:gd name="connsiteY5" fmla="*/ 674417 h 3156155"/>
              <a:gd name="connsiteX6" fmla="*/ 595642 w 12205778"/>
              <a:gd name="connsiteY6" fmla="*/ 539022 h 3156155"/>
              <a:gd name="connsiteX7" fmla="*/ 6400802 w 12205778"/>
              <a:gd name="connsiteY7" fmla="*/ 0 h 31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78" h="3156155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"/>
          <p:cNvGrpSpPr/>
          <p:nvPr/>
        </p:nvGrpSpPr>
        <p:grpSpPr>
          <a:xfrm>
            <a:off x="5252196" y="4276179"/>
            <a:ext cx="1687608" cy="1129488"/>
            <a:chOff x="854427" y="1213665"/>
            <a:chExt cx="1687608" cy="1129488"/>
          </a:xfrm>
        </p:grpSpPr>
        <p:grpSp>
          <p:nvGrpSpPr>
            <p:cNvPr id="3" name="그룹 81"/>
            <p:cNvGrpSpPr/>
            <p:nvPr/>
          </p:nvGrpSpPr>
          <p:grpSpPr>
            <a:xfrm>
              <a:off x="2264374" y="1778409"/>
              <a:ext cx="277661" cy="284357"/>
              <a:chOff x="7838808" y="2409264"/>
              <a:chExt cx="1390918" cy="1424461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86"/>
            <p:cNvGrpSpPr/>
            <p:nvPr/>
          </p:nvGrpSpPr>
          <p:grpSpPr>
            <a:xfrm>
              <a:off x="854427" y="1778409"/>
              <a:ext cx="277661" cy="284357"/>
              <a:chOff x="7838808" y="2409264"/>
              <a:chExt cx="1390918" cy="1424461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7838808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8302447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8766086" y="2687831"/>
                <a:ext cx="463639" cy="1145894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838808" y="2409264"/>
                <a:ext cx="1390918" cy="1003002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91"/>
            <p:cNvGrpSpPr/>
            <p:nvPr/>
          </p:nvGrpSpPr>
          <p:grpSpPr>
            <a:xfrm>
              <a:off x="1021643" y="1213665"/>
              <a:ext cx="1395047" cy="1129488"/>
              <a:chOff x="3477358" y="3739317"/>
              <a:chExt cx="2206018" cy="1786085"/>
            </a:xfrm>
          </p:grpSpPr>
          <p:sp>
            <p:nvSpPr>
              <p:cNvPr id="93" name="모서리가 둥근 직사각형 2"/>
              <p:cNvSpPr/>
              <p:nvPr/>
            </p:nvSpPr>
            <p:spPr>
              <a:xfrm rot="18900000" flipH="1">
                <a:off x="4968816" y="3795760"/>
                <a:ext cx="666049" cy="66956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2"/>
              <p:cNvSpPr/>
              <p:nvPr/>
            </p:nvSpPr>
            <p:spPr>
              <a:xfrm rot="2700000">
                <a:off x="3534242" y="3790686"/>
                <a:ext cx="629633" cy="632954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모서리가 둥근 직사각형 2"/>
              <p:cNvSpPr/>
              <p:nvPr/>
            </p:nvSpPr>
            <p:spPr>
              <a:xfrm rot="2700000">
                <a:off x="3678930" y="3770029"/>
                <a:ext cx="1739874" cy="1698837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2700000">
                <a:off x="3645637" y="3760422"/>
                <a:ext cx="1786085" cy="174387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모서리가 둥근 직사각형 2"/>
              <p:cNvSpPr/>
              <p:nvPr/>
            </p:nvSpPr>
            <p:spPr>
              <a:xfrm rot="2700000">
                <a:off x="4439454" y="5178966"/>
                <a:ext cx="236475" cy="226096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모서리가 둥근 직사각형 2"/>
              <p:cNvSpPr/>
              <p:nvPr/>
            </p:nvSpPr>
            <p:spPr>
              <a:xfrm rot="2700000">
                <a:off x="3479843" y="3785433"/>
                <a:ext cx="630802" cy="635772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모서리가 둥근 직사각형 2"/>
              <p:cNvSpPr/>
              <p:nvPr/>
            </p:nvSpPr>
            <p:spPr>
              <a:xfrm rot="18900000" flipH="1">
                <a:off x="5016090" y="3792171"/>
                <a:ext cx="667286" cy="672543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4220471" y="4716837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752753" y="4723996"/>
                <a:ext cx="121298" cy="121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4137429" y="2548352"/>
            <a:ext cx="4031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수행절차 및</a:t>
            </a:r>
            <a:endParaRPr lang="en-US" altLang="ko-KR" sz="6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방법</a:t>
            </a:r>
            <a:endParaRPr lang="en-US" altLang="ko-KR" sz="6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07" name="자유형 106"/>
          <p:cNvSpPr/>
          <p:nvPr/>
        </p:nvSpPr>
        <p:spPr>
          <a:xfrm>
            <a:off x="3439885" y="2189930"/>
            <a:ext cx="1034989" cy="720174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7822198" y="3362781"/>
            <a:ext cx="1256597" cy="701146"/>
          </a:xfrm>
          <a:custGeom>
            <a:avLst/>
            <a:gdLst>
              <a:gd name="connsiteX0" fmla="*/ 0 w 2180089"/>
              <a:gd name="connsiteY0" fmla="*/ 826380 h 1216429"/>
              <a:gd name="connsiteX1" fmla="*/ 0 w 2180089"/>
              <a:gd name="connsiteY1" fmla="*/ 826381 h 1216429"/>
              <a:gd name="connsiteX2" fmla="*/ 0 w 2180089"/>
              <a:gd name="connsiteY2" fmla="*/ 826381 h 1216429"/>
              <a:gd name="connsiteX3" fmla="*/ 481917 w 2180089"/>
              <a:gd name="connsiteY3" fmla="*/ 390047 h 1216429"/>
              <a:gd name="connsiteX4" fmla="*/ 481917 w 2180089"/>
              <a:gd name="connsiteY4" fmla="*/ 390048 h 1216429"/>
              <a:gd name="connsiteX5" fmla="*/ 481917 w 2180089"/>
              <a:gd name="connsiteY5" fmla="*/ 390048 h 1216429"/>
              <a:gd name="connsiteX6" fmla="*/ 871965 w 2180089"/>
              <a:gd name="connsiteY6" fmla="*/ 0 h 1216429"/>
              <a:gd name="connsiteX7" fmla="*/ 1790041 w 2180089"/>
              <a:gd name="connsiteY7" fmla="*/ 0 h 1216429"/>
              <a:gd name="connsiteX8" fmla="*/ 2180089 w 2180089"/>
              <a:gd name="connsiteY8" fmla="*/ 390048 h 1216429"/>
              <a:gd name="connsiteX9" fmla="*/ 2180088 w 2180089"/>
              <a:gd name="connsiteY9" fmla="*/ 390048 h 1216429"/>
              <a:gd name="connsiteX10" fmla="*/ 1790040 w 2180089"/>
              <a:gd name="connsiteY10" fmla="*/ 780096 h 1216429"/>
              <a:gd name="connsiteX11" fmla="*/ 1693506 w 2180089"/>
              <a:gd name="connsiteY11" fmla="*/ 780096 h 1216429"/>
              <a:gd name="connsiteX12" fmla="*/ 1698172 w 2180089"/>
              <a:gd name="connsiteY12" fmla="*/ 826381 h 1216429"/>
              <a:gd name="connsiteX13" fmla="*/ 1698171 w 2180089"/>
              <a:gd name="connsiteY13" fmla="*/ 826381 h 1216429"/>
              <a:gd name="connsiteX14" fmla="*/ 1308123 w 2180089"/>
              <a:gd name="connsiteY14" fmla="*/ 1216429 h 1216429"/>
              <a:gd name="connsiteX15" fmla="*/ 390048 w 2180089"/>
              <a:gd name="connsiteY15" fmla="*/ 1216428 h 1216429"/>
              <a:gd name="connsiteX16" fmla="*/ 7924 w 2180089"/>
              <a:gd name="connsiteY16" fmla="*/ 904988 h 1216429"/>
              <a:gd name="connsiteX17" fmla="*/ 0 w 2180089"/>
              <a:gd name="connsiteY17" fmla="*/ 826381 h 1216429"/>
              <a:gd name="connsiteX18" fmla="*/ 7924 w 2180089"/>
              <a:gd name="connsiteY18" fmla="*/ 747773 h 1216429"/>
              <a:gd name="connsiteX19" fmla="*/ 390048 w 2180089"/>
              <a:gd name="connsiteY19" fmla="*/ 436333 h 1216429"/>
              <a:gd name="connsiteX20" fmla="*/ 486583 w 2180089"/>
              <a:gd name="connsiteY20" fmla="*/ 436333 h 1216429"/>
              <a:gd name="connsiteX21" fmla="*/ 481917 w 2180089"/>
              <a:gd name="connsiteY21" fmla="*/ 390048 h 1216429"/>
              <a:gd name="connsiteX22" fmla="*/ 489841 w 2180089"/>
              <a:gd name="connsiteY22" fmla="*/ 311440 h 1216429"/>
              <a:gd name="connsiteX23" fmla="*/ 871965 w 2180089"/>
              <a:gd name="connsiteY23" fmla="*/ 0 h 12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80089" h="121642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39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961355" y="280866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통신 흐름도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 descr="C:\Users\user\Desktop\국민은행 입사지원서\motherboard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086484" y="1330324"/>
            <a:ext cx="1433195" cy="1433195"/>
          </a:xfrm>
          <a:prstGeom prst="rect">
            <a:avLst/>
          </a:prstGeom>
          <a:noFill/>
        </p:spPr>
      </p:pic>
      <p:sp>
        <p:nvSpPr>
          <p:cNvPr id="123" name="TextBox 122"/>
          <p:cNvSpPr txBox="1"/>
          <p:nvPr/>
        </p:nvSpPr>
        <p:spPr>
          <a:xfrm>
            <a:off x="873760" y="252984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Arduino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Pro Mini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24" name="Picture 3" descr="C:\Users\user\Desktop\국민은행 입사지원서\motherboard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919604" y="2955924"/>
            <a:ext cx="1433195" cy="1433195"/>
          </a:xfrm>
          <a:prstGeom prst="rect">
            <a:avLst/>
          </a:prstGeom>
          <a:noFill/>
        </p:spPr>
      </p:pic>
      <p:sp>
        <p:nvSpPr>
          <p:cNvPr id="150" name="TextBox 149"/>
          <p:cNvSpPr txBox="1"/>
          <p:nvPr/>
        </p:nvSpPr>
        <p:spPr>
          <a:xfrm>
            <a:off x="1706880" y="415544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Arduino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Pro Mini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52" name="Picture 3" descr="C:\Users\user\Desktop\국민은행 입사지원서\motherboard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035684" y="4723764"/>
            <a:ext cx="1433195" cy="1433195"/>
          </a:xfrm>
          <a:prstGeom prst="rect">
            <a:avLst/>
          </a:prstGeom>
          <a:noFill/>
        </p:spPr>
      </p:pic>
      <p:sp>
        <p:nvSpPr>
          <p:cNvPr id="153" name="TextBox 152"/>
          <p:cNvSpPr txBox="1"/>
          <p:nvPr/>
        </p:nvSpPr>
        <p:spPr>
          <a:xfrm>
            <a:off x="822960" y="592328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Arduino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Pro Mini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0244" name="Picture 4" descr="C:\Users\user\Desktop\국민은행 입사지원서\raspberr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480" y="2947034"/>
            <a:ext cx="1493519" cy="1493519"/>
          </a:xfrm>
          <a:prstGeom prst="rect">
            <a:avLst/>
          </a:prstGeom>
          <a:noFill/>
        </p:spPr>
      </p:pic>
      <p:pic>
        <p:nvPicPr>
          <p:cNvPr id="10246" name="Picture 6" descr="C:\Users\user\Desktop\국민은행 입사지원서\databas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32241" y="3526472"/>
            <a:ext cx="2103120" cy="2103120"/>
          </a:xfrm>
          <a:prstGeom prst="rect">
            <a:avLst/>
          </a:prstGeom>
          <a:noFill/>
        </p:spPr>
      </p:pic>
      <p:pic>
        <p:nvPicPr>
          <p:cNvPr id="10247" name="Picture 7" descr="C:\Users\user\Desktop\국민은행 입사지원서\캡처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18283" y="5699920"/>
            <a:ext cx="1980939" cy="621515"/>
          </a:xfrm>
          <a:prstGeom prst="rect">
            <a:avLst/>
          </a:prstGeom>
          <a:noFill/>
        </p:spPr>
      </p:pic>
      <p:cxnSp>
        <p:nvCxnSpPr>
          <p:cNvPr id="158" name="직선 화살표 연결선 157"/>
          <p:cNvCxnSpPr/>
          <p:nvPr/>
        </p:nvCxnSpPr>
        <p:spPr>
          <a:xfrm>
            <a:off x="2895600" y="2164080"/>
            <a:ext cx="2286000" cy="117856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 flipV="1">
            <a:off x="3525520" y="3840480"/>
            <a:ext cx="1503680" cy="1016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3251200" y="4470400"/>
            <a:ext cx="1778000" cy="1036320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 descr="C:\Users\user\Desktop\국민은행 입사지원서\wif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76345" y="2471102"/>
            <a:ext cx="480695" cy="480695"/>
          </a:xfrm>
          <a:prstGeom prst="rect">
            <a:avLst/>
          </a:prstGeom>
          <a:noFill/>
        </p:spPr>
      </p:pic>
      <p:pic>
        <p:nvPicPr>
          <p:cNvPr id="164" name="Picture 8" descr="C:\Users\user\Desktop\국민은행 입사지원서\wif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18585" y="3578542"/>
            <a:ext cx="480695" cy="480695"/>
          </a:xfrm>
          <a:prstGeom prst="rect">
            <a:avLst/>
          </a:prstGeom>
          <a:noFill/>
        </p:spPr>
      </p:pic>
      <p:pic>
        <p:nvPicPr>
          <p:cNvPr id="165" name="Picture 8" descr="C:\Users\user\Desktop\국민은행 입사지원서\wif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6985" y="4777422"/>
            <a:ext cx="480695" cy="480695"/>
          </a:xfrm>
          <a:prstGeom prst="rect">
            <a:avLst/>
          </a:prstGeom>
          <a:noFill/>
        </p:spPr>
      </p:pic>
      <p:sp>
        <p:nvSpPr>
          <p:cNvPr id="166" name="오른쪽 화살표 165"/>
          <p:cNvSpPr/>
          <p:nvPr/>
        </p:nvSpPr>
        <p:spPr>
          <a:xfrm rot="1800000">
            <a:off x="6906681" y="4036547"/>
            <a:ext cx="1613492" cy="5080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Picture 8" descr="C:\Users\user\Desktop\국민은행 입사지원서\wif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3305" y="4005262"/>
            <a:ext cx="480695" cy="480695"/>
          </a:xfrm>
          <a:prstGeom prst="rect">
            <a:avLst/>
          </a:prstGeom>
          <a:noFill/>
        </p:spPr>
      </p:pic>
      <p:pic>
        <p:nvPicPr>
          <p:cNvPr id="10249" name="Picture 9" descr="C:\Users\user\Desktop\국민은행 입사지원서\android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91439" y="1046162"/>
            <a:ext cx="1604962" cy="1604962"/>
          </a:xfrm>
          <a:prstGeom prst="rect">
            <a:avLst/>
          </a:prstGeom>
          <a:noFill/>
        </p:spPr>
      </p:pic>
      <p:cxnSp>
        <p:nvCxnSpPr>
          <p:cNvPr id="169" name="직선 화살표 연결선 168"/>
          <p:cNvCxnSpPr/>
          <p:nvPr/>
        </p:nvCxnSpPr>
        <p:spPr>
          <a:xfrm rot="16200000" flipV="1">
            <a:off x="9138920" y="2138680"/>
            <a:ext cx="1016000" cy="84328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Picture 8" descr="C:\Users\user\Desktop\국민은행 입사지원서\wif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55785" y="2339022"/>
            <a:ext cx="480695" cy="480695"/>
          </a:xfrm>
          <a:prstGeom prst="rect">
            <a:avLst/>
          </a:prstGeom>
          <a:noFill/>
        </p:spPr>
      </p:pic>
      <p:sp>
        <p:nvSpPr>
          <p:cNvPr id="171" name="TextBox 170"/>
          <p:cNvSpPr txBox="1"/>
          <p:nvPr/>
        </p:nvSpPr>
        <p:spPr>
          <a:xfrm>
            <a:off x="9022080" y="1534160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Android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Lolipop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5.0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cxnSp>
        <p:nvCxnSpPr>
          <p:cNvPr id="173" name="직선 화살표 연결선 172"/>
          <p:cNvCxnSpPr/>
          <p:nvPr/>
        </p:nvCxnSpPr>
        <p:spPr>
          <a:xfrm flipV="1">
            <a:off x="6329680" y="1798320"/>
            <a:ext cx="1270000" cy="110744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0" name="Picture 10" descr="C:\Users\user\Desktop\국민은행 입사지원서\다운로드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96699" y="2255519"/>
            <a:ext cx="436563" cy="436563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5300980" y="449834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Raspberry Pi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329054" y="214978"/>
            <a:ext cx="5966212" cy="6956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026635" y="270706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장치구성도 </a:t>
            </a:r>
            <a:r>
              <a:rPr lang="en-US" altLang="ko-KR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배변패드 </a:t>
            </a:r>
            <a:endParaRPr lang="en-US" altLang="ko-KR" sz="3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509185" y="504692"/>
            <a:ext cx="444722" cy="458054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 descr="C:\Users\user\Desktop\국민은행 입사지원서\motherboard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391284" y="2651124"/>
            <a:ext cx="1433195" cy="1433195"/>
          </a:xfrm>
          <a:prstGeom prst="rect">
            <a:avLst/>
          </a:prstGeom>
          <a:noFill/>
        </p:spPr>
      </p:pic>
      <p:sp>
        <p:nvSpPr>
          <p:cNvPr id="123" name="TextBox 122"/>
          <p:cNvSpPr txBox="1"/>
          <p:nvPr/>
        </p:nvSpPr>
        <p:spPr>
          <a:xfrm>
            <a:off x="1198880" y="397256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Arduino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Pro Mini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1266" name="Picture 2" descr="C:\Users\user\Desktop\국민은행 입사지원서\sca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8726" y="2540000"/>
            <a:ext cx="1402714" cy="1402714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3474720" y="3992880"/>
            <a:ext cx="1879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Load Cell Sensor</a:t>
            </a:r>
          </a:p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+</a:t>
            </a:r>
          </a:p>
          <a:p>
            <a:pPr algn="ctr"/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Amplifer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1267" name="Picture 3" descr="C:\Users\user\Desktop\국민은행 입사지원서\dd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5008563" y="1717040"/>
            <a:ext cx="3129598" cy="3129598"/>
          </a:xfrm>
          <a:prstGeom prst="rect">
            <a:avLst/>
          </a:prstGeom>
          <a:noFill/>
        </p:spPr>
      </p:pic>
      <p:pic>
        <p:nvPicPr>
          <p:cNvPr id="28" name="Picture 3" descr="C:\Users\user\Desktop\국민은행 입사지원서\dd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6664643" y="1696720"/>
            <a:ext cx="3129598" cy="3129598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6685280" y="395224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DC Motor X 2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1268" name="Picture 4" descr="C:\Users\user\Desktop\국민은행 입사지원서\wif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84105" y="2814320"/>
            <a:ext cx="1120775" cy="1120775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9906000" y="403352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Wifi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Sheild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1269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0393" y="3230880"/>
            <a:ext cx="375920" cy="375920"/>
          </a:xfrm>
          <a:prstGeom prst="rect">
            <a:avLst/>
          </a:prstGeom>
          <a:noFill/>
        </p:spPr>
      </p:pic>
      <p:pic>
        <p:nvPicPr>
          <p:cNvPr id="35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73993" y="3241040"/>
            <a:ext cx="375920" cy="375920"/>
          </a:xfrm>
          <a:prstGeom prst="rect">
            <a:avLst/>
          </a:prstGeom>
          <a:noFill/>
        </p:spPr>
      </p:pic>
      <p:pic>
        <p:nvPicPr>
          <p:cNvPr id="36" name="Picture 5" descr="C:\Users\user\Desktop\국민은행 입사지원서\ad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37993" y="3149600"/>
            <a:ext cx="375920" cy="375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3504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621</Words>
  <Application>Microsoft Office PowerPoint</Application>
  <PresentationFormat>와이드스크린</PresentationFormat>
  <Paragraphs>126</Paragraphs>
  <Slides>23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배달의민족 한나는 열한살</vt:lpstr>
      <vt:lpstr>맑은 고딕</vt:lpstr>
      <vt:lpstr>-윤고딕340</vt:lpstr>
      <vt:lpstr>Arial</vt:lpstr>
      <vt:lpstr>아리따-돋움4.0(OTF)-SemiBold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canonnam</dc:creator>
  <cp:lastModifiedBy>campusseven72</cp:lastModifiedBy>
  <cp:revision>81</cp:revision>
  <dcterms:created xsi:type="dcterms:W3CDTF">2017-12-29T02:19:49Z</dcterms:created>
  <dcterms:modified xsi:type="dcterms:W3CDTF">2020-12-27T14:13:25Z</dcterms:modified>
</cp:coreProperties>
</file>